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6858000" cx="12192000"/>
  <p:notesSz cx="6858000" cy="9144000"/>
  <p:embeddedFontLst>
    <p:embeddedFont>
      <p:font typeface="Open Sans Light"/>
      <p:regular r:id="rId16"/>
      <p:bold r:id="rId17"/>
      <p:italic r:id="rId18"/>
      <p:boldItalic r:id="rId19"/>
    </p:embeddedFont>
    <p:embeddedFont>
      <p:font typeface="Open Sans"/>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4" roundtripDataSignature="AMtx7mhU7IiZXPNdQcg5BR82yU82TkUrq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OpenSans-regular.fntdata"/><Relationship Id="rId11" Type="http://schemas.openxmlformats.org/officeDocument/2006/relationships/slide" Target="slides/slide7.xml"/><Relationship Id="rId22" Type="http://schemas.openxmlformats.org/officeDocument/2006/relationships/font" Target="fonts/OpenSans-italic.fntdata"/><Relationship Id="rId10" Type="http://schemas.openxmlformats.org/officeDocument/2006/relationships/slide" Target="slides/slide6.xml"/><Relationship Id="rId21" Type="http://schemas.openxmlformats.org/officeDocument/2006/relationships/font" Target="fonts/OpenSans-bold.fntdata"/><Relationship Id="rId13" Type="http://schemas.openxmlformats.org/officeDocument/2006/relationships/slide" Target="slides/slide9.xml"/><Relationship Id="rId24" Type="http://customschemas.google.com/relationships/presentationmetadata" Target="metadata"/><Relationship Id="rId12" Type="http://schemas.openxmlformats.org/officeDocument/2006/relationships/slide" Target="slides/slide8.xml"/><Relationship Id="rId23" Type="http://schemas.openxmlformats.org/officeDocument/2006/relationships/font" Target="fonts/OpenSans-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OpenSansLight-bold.fntdata"/><Relationship Id="rId16" Type="http://schemas.openxmlformats.org/officeDocument/2006/relationships/font" Target="fonts/OpenSansLight-regular.fntdata"/><Relationship Id="rId5" Type="http://schemas.openxmlformats.org/officeDocument/2006/relationships/slide" Target="slides/slide1.xml"/><Relationship Id="rId19" Type="http://schemas.openxmlformats.org/officeDocument/2006/relationships/font" Target="fonts/OpenSansLight-boldItalic.fntdata"/><Relationship Id="rId6" Type="http://schemas.openxmlformats.org/officeDocument/2006/relationships/slide" Target="slides/slide2.xml"/><Relationship Id="rId18" Type="http://schemas.openxmlformats.org/officeDocument/2006/relationships/font" Target="fonts/OpenSansLight-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8" name="Google Shape;9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2" name="Google Shape;18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0" name="Google Shape;19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6" name="Google Shape;10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5" name="Google Shape;11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eb18cc4e1c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4" name="Google Shape;124;g3eb18cc4e1c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3eb18cc4e1c_0_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5" name="Google Shape;135;g3eb18cc4e1c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e47b2031b6_0_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6" name="Google Shape;146;g3e47b2031b6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e47b2031b6_0_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5" name="Google Shape;155;g3e47b2031b6_0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3e47b2031b6_0_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4" name="Google Shape;164;g3e47b2031b6_0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3e47b2031b6_0_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3" name="Google Shape;173;g3e47b2031b6_0_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
  <p:cSld name="Title and Content ">
    <p:bg>
      <p:bgPr>
        <a:solidFill>
          <a:srgbClr val="E9F0F1"/>
        </a:solidFill>
      </p:bgPr>
    </p:bg>
    <p:spTree>
      <p:nvGrpSpPr>
        <p:cNvPr id="15" name="Shape 15"/>
        <p:cNvGrpSpPr/>
        <p:nvPr/>
      </p:nvGrpSpPr>
      <p:grpSpPr>
        <a:xfrm>
          <a:off x="0" y="0"/>
          <a:ext cx="0" cy="0"/>
          <a:chOff x="0" y="0"/>
          <a:chExt cx="0" cy="0"/>
        </a:xfrm>
      </p:grpSpPr>
      <p:sp>
        <p:nvSpPr>
          <p:cNvPr id="16" name="Google Shape;16;p15"/>
          <p:cNvSpPr txBox="1"/>
          <p:nvPr>
            <p:ph type="title"/>
          </p:nvPr>
        </p:nvSpPr>
        <p:spPr>
          <a:xfrm>
            <a:off x="1468815" y="503852"/>
            <a:ext cx="9150675" cy="1427585"/>
          </a:xfrm>
          <a:prstGeom prst="rect">
            <a:avLst/>
          </a:prstGeom>
          <a:noFill/>
          <a:ln>
            <a:noFill/>
          </a:ln>
        </p:spPr>
        <p:txBody>
          <a:bodyPr anchorCtr="0" anchor="ctr" bIns="45700" lIns="0" spcFirstLastPara="1" rIns="91425" wrap="square" tIns="45700">
            <a:normAutofit/>
          </a:bodyPr>
          <a:lstStyle>
            <a:lvl1pPr lvl="0" algn="l">
              <a:lnSpc>
                <a:spcPct val="90000"/>
              </a:lnSpc>
              <a:spcBef>
                <a:spcPts val="0"/>
              </a:spcBef>
              <a:spcAft>
                <a:spcPts val="0"/>
              </a:spcAft>
              <a:buClr>
                <a:schemeClr val="dk1"/>
              </a:buClr>
              <a:buSzPts val="3600"/>
              <a:buFont typeface="Arial"/>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5"/>
          <p:cNvSpPr txBox="1"/>
          <p:nvPr>
            <p:ph idx="1" type="body"/>
          </p:nvPr>
        </p:nvSpPr>
        <p:spPr>
          <a:xfrm>
            <a:off x="1450153" y="2108722"/>
            <a:ext cx="8552264" cy="4119463"/>
          </a:xfrm>
          <a:prstGeom prst="rect">
            <a:avLst/>
          </a:prstGeom>
          <a:noFill/>
          <a:ln>
            <a:noFill/>
          </a:ln>
        </p:spPr>
        <p:txBody>
          <a:bodyPr anchorCtr="0" anchor="t" bIns="0" lIns="0" spcFirstLastPara="1" rIns="0" wrap="square" tIns="0">
            <a:normAutofit/>
          </a:bodyPr>
          <a:lstStyle>
            <a:lvl1pPr indent="-355600" lvl="0" marL="457200" algn="l">
              <a:lnSpc>
                <a:spcPct val="100000"/>
              </a:lnSpc>
              <a:spcBef>
                <a:spcPts val="0"/>
              </a:spcBef>
              <a:spcAft>
                <a:spcPts val="0"/>
              </a:spcAft>
              <a:buClr>
                <a:schemeClr val="dk1"/>
              </a:buClr>
              <a:buSzPts val="2000"/>
              <a:buFont typeface="Arial"/>
              <a:buChar char="•"/>
              <a:defRPr sz="2000"/>
            </a:lvl1pPr>
            <a:lvl2pPr indent="-355600" lvl="1" marL="914400" algn="l">
              <a:lnSpc>
                <a:spcPct val="100000"/>
              </a:lnSpc>
              <a:spcBef>
                <a:spcPts val="1200"/>
              </a:spcBef>
              <a:spcAft>
                <a:spcPts val="0"/>
              </a:spcAft>
              <a:buClr>
                <a:schemeClr val="dk1"/>
              </a:buClr>
              <a:buSzPts val="2000"/>
              <a:buFont typeface="Arial"/>
              <a:buChar char="•"/>
              <a:defRPr sz="2000"/>
            </a:lvl2pPr>
            <a:lvl3pPr indent="-355600" lvl="2" marL="1371600" algn="l">
              <a:lnSpc>
                <a:spcPct val="90000"/>
              </a:lnSpc>
              <a:spcBef>
                <a:spcPts val="1200"/>
              </a:spcBef>
              <a:spcAft>
                <a:spcPts val="0"/>
              </a:spcAft>
              <a:buClr>
                <a:schemeClr val="dk1"/>
              </a:buClr>
              <a:buSzPts val="2000"/>
              <a:buFont typeface="Arial"/>
              <a:buChar char="•"/>
              <a:defRPr sz="2000"/>
            </a:lvl3pPr>
            <a:lvl4pPr indent="-355600" lvl="3" marL="1828800" algn="l">
              <a:lnSpc>
                <a:spcPct val="90000"/>
              </a:lnSpc>
              <a:spcBef>
                <a:spcPts val="1200"/>
              </a:spcBef>
              <a:spcAft>
                <a:spcPts val="0"/>
              </a:spcAft>
              <a:buClr>
                <a:schemeClr val="dk1"/>
              </a:buClr>
              <a:buSzPts val="2000"/>
              <a:buFont typeface="Arial"/>
              <a:buChar char="•"/>
              <a:defRPr sz="2000"/>
            </a:lvl4pPr>
            <a:lvl5pPr indent="-355600" lvl="4" marL="2286000" algn="l">
              <a:lnSpc>
                <a:spcPct val="90000"/>
              </a:lnSpc>
              <a:spcBef>
                <a:spcPts val="1200"/>
              </a:spcBef>
              <a:spcAft>
                <a:spcPts val="0"/>
              </a:spcAft>
              <a:buClr>
                <a:schemeClr val="dk1"/>
              </a:buClr>
              <a:buSzPts val="2000"/>
              <a:buFont typeface="Arial"/>
              <a:buChar char="•"/>
              <a:defRPr sz="2000"/>
            </a:lvl5pPr>
            <a:lvl6pPr indent="-342900" lvl="5" marL="2743200" algn="l">
              <a:lnSpc>
                <a:spcPct val="90000"/>
              </a:lnSpc>
              <a:spcBef>
                <a:spcPts val="12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8" name="Google Shape;18;p15"/>
          <p:cNvCxnSpPr/>
          <p:nvPr/>
        </p:nvCxnSpPr>
        <p:spPr>
          <a:xfrm>
            <a:off x="896628" y="0"/>
            <a:ext cx="0" cy="5943600"/>
          </a:xfrm>
          <a:prstGeom prst="straightConnector1">
            <a:avLst/>
          </a:prstGeom>
          <a:noFill/>
          <a:ln cap="flat" cmpd="sng" w="19050">
            <a:solidFill>
              <a:srgbClr val="3F636A"/>
            </a:solidFill>
            <a:prstDash val="solid"/>
            <a:miter lim="0"/>
            <a:headEnd len="sm" w="sm" type="none"/>
            <a:tailEnd len="sm" w="sm" type="none"/>
          </a:ln>
        </p:spPr>
      </p:cxnSp>
      <p:sp>
        <p:nvSpPr>
          <p:cNvPr id="19" name="Google Shape;19;p15"/>
          <p:cNvSpPr/>
          <p:nvPr/>
        </p:nvSpPr>
        <p:spPr>
          <a:xfrm>
            <a:off x="11277600" y="0"/>
            <a:ext cx="914400" cy="914400"/>
          </a:xfrm>
          <a:prstGeom prst="rect">
            <a:avLst/>
          </a:prstGeom>
          <a:solidFill>
            <a:srgbClr val="D4E2E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sp>
        <p:nvSpPr>
          <p:cNvPr id="20" name="Google Shape;20;p15"/>
          <p:cNvSpPr txBox="1"/>
          <p:nvPr>
            <p:ph idx="12" type="sldNum"/>
          </p:nvPr>
        </p:nvSpPr>
        <p:spPr>
          <a:xfrm>
            <a:off x="412136" y="5943601"/>
            <a:ext cx="968983" cy="65191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ubtitle">
  <p:cSld name="Title and Subtitle">
    <p:bg>
      <p:bgPr>
        <a:solidFill>
          <a:srgbClr val="E9F0F1"/>
        </a:solidFill>
      </p:bgPr>
    </p:bg>
    <p:spTree>
      <p:nvGrpSpPr>
        <p:cNvPr id="69" name="Shape 69"/>
        <p:cNvGrpSpPr/>
        <p:nvPr/>
      </p:nvGrpSpPr>
      <p:grpSpPr>
        <a:xfrm>
          <a:off x="0" y="0"/>
          <a:ext cx="0" cy="0"/>
          <a:chOff x="0" y="0"/>
          <a:chExt cx="0" cy="0"/>
        </a:xfrm>
      </p:grpSpPr>
      <p:sp>
        <p:nvSpPr>
          <p:cNvPr id="70" name="Google Shape;70;p24"/>
          <p:cNvSpPr txBox="1"/>
          <p:nvPr>
            <p:ph type="title"/>
          </p:nvPr>
        </p:nvSpPr>
        <p:spPr>
          <a:xfrm>
            <a:off x="1353827" y="3508311"/>
            <a:ext cx="9923770" cy="143876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Arial"/>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4"/>
          <p:cNvSpPr/>
          <p:nvPr>
            <p:ph idx="2" type="pic"/>
          </p:nvPr>
        </p:nvSpPr>
        <p:spPr>
          <a:xfrm>
            <a:off x="915600" y="0"/>
            <a:ext cx="10361995" cy="3429000"/>
          </a:xfrm>
          <a:prstGeom prst="rect">
            <a:avLst/>
          </a:prstGeom>
          <a:noFill/>
          <a:ln>
            <a:noFill/>
          </a:ln>
        </p:spPr>
      </p:sp>
      <p:sp>
        <p:nvSpPr>
          <p:cNvPr id="72" name="Google Shape;72;p24"/>
          <p:cNvSpPr/>
          <p:nvPr/>
        </p:nvSpPr>
        <p:spPr>
          <a:xfrm>
            <a:off x="0" y="5943600"/>
            <a:ext cx="914400" cy="914400"/>
          </a:xfrm>
          <a:prstGeom prst="rect">
            <a:avLst/>
          </a:prstGeom>
          <a:solidFill>
            <a:srgbClr val="D4E2E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sp>
        <p:nvSpPr>
          <p:cNvPr id="73" name="Google Shape;73;p24"/>
          <p:cNvSpPr/>
          <p:nvPr/>
        </p:nvSpPr>
        <p:spPr>
          <a:xfrm>
            <a:off x="11277600" y="0"/>
            <a:ext cx="914400" cy="914400"/>
          </a:xfrm>
          <a:prstGeom prst="rect">
            <a:avLst/>
          </a:prstGeom>
          <a:solidFill>
            <a:srgbClr val="D4E2E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cxnSp>
        <p:nvCxnSpPr>
          <p:cNvPr id="74" name="Google Shape;74;p24"/>
          <p:cNvCxnSpPr/>
          <p:nvPr/>
        </p:nvCxnSpPr>
        <p:spPr>
          <a:xfrm>
            <a:off x="896628" y="0"/>
            <a:ext cx="0" cy="6858000"/>
          </a:xfrm>
          <a:prstGeom prst="straightConnector1">
            <a:avLst/>
          </a:prstGeom>
          <a:noFill/>
          <a:ln cap="flat" cmpd="sng" w="19050">
            <a:solidFill>
              <a:srgbClr val="3F636A"/>
            </a:solidFill>
            <a:prstDash val="solid"/>
            <a:miter lim="0"/>
            <a:headEnd len="sm" w="sm" type="none"/>
            <a:tailEnd len="sm" w="sm" type="none"/>
          </a:ln>
        </p:spPr>
      </p:cxnSp>
      <p:sp>
        <p:nvSpPr>
          <p:cNvPr id="75" name="Google Shape;75;p24"/>
          <p:cNvSpPr txBox="1"/>
          <p:nvPr>
            <p:ph idx="1" type="body"/>
          </p:nvPr>
        </p:nvSpPr>
        <p:spPr>
          <a:xfrm>
            <a:off x="1353828" y="5228488"/>
            <a:ext cx="9923770" cy="1368256"/>
          </a:xfrm>
          <a:prstGeom prst="rect">
            <a:avLst/>
          </a:prstGeom>
          <a:noFill/>
          <a:ln>
            <a:noFill/>
          </a:ln>
        </p:spPr>
        <p:txBody>
          <a:bodyPr anchorCtr="0" anchor="t" bIns="45700" lIns="91425" spcFirstLastPara="1" rIns="91425" wrap="square" tIns="45700">
            <a:normAutofit/>
          </a:bodyPr>
          <a:lstStyle>
            <a:lvl1pPr indent="-228600" lvl="0" marL="457200" algn="l">
              <a:lnSpc>
                <a:spcPct val="80000"/>
              </a:lnSpc>
              <a:spcBef>
                <a:spcPts val="0"/>
              </a:spcBef>
              <a:spcAft>
                <a:spcPts val="0"/>
              </a:spcAft>
              <a:buClr>
                <a:schemeClr val="dk1"/>
              </a:buClr>
              <a:buSzPts val="2000"/>
              <a:buNone/>
              <a:defRPr sz="2000">
                <a:solidFill>
                  <a:schemeClr val="dk1"/>
                </a:solidFill>
                <a:latin typeface="Open Sans Light"/>
                <a:ea typeface="Open Sans Light"/>
                <a:cs typeface="Open Sans Light"/>
                <a:sym typeface="Open Sans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2 Content ">
  <p:cSld name="Title and 2 Content ">
    <p:bg>
      <p:bgPr>
        <a:solidFill>
          <a:srgbClr val="F2ECE9"/>
        </a:solidFill>
      </p:bgPr>
    </p:bg>
    <p:spTree>
      <p:nvGrpSpPr>
        <p:cNvPr id="76" name="Shape 76"/>
        <p:cNvGrpSpPr/>
        <p:nvPr/>
      </p:nvGrpSpPr>
      <p:grpSpPr>
        <a:xfrm>
          <a:off x="0" y="0"/>
          <a:ext cx="0" cy="0"/>
          <a:chOff x="0" y="0"/>
          <a:chExt cx="0" cy="0"/>
        </a:xfrm>
      </p:grpSpPr>
      <p:sp>
        <p:nvSpPr>
          <p:cNvPr id="77" name="Google Shape;77;p25"/>
          <p:cNvSpPr txBox="1"/>
          <p:nvPr>
            <p:ph type="title"/>
          </p:nvPr>
        </p:nvSpPr>
        <p:spPr>
          <a:xfrm>
            <a:off x="1468814" y="503852"/>
            <a:ext cx="9808773" cy="1427585"/>
          </a:xfrm>
          <a:prstGeom prst="rect">
            <a:avLst/>
          </a:prstGeom>
          <a:noFill/>
          <a:ln>
            <a:noFill/>
          </a:ln>
        </p:spPr>
        <p:txBody>
          <a:bodyPr anchorCtr="0" anchor="ctr" bIns="45700" lIns="0" spcFirstLastPara="1" rIns="91425" wrap="square" tIns="45700">
            <a:normAutofit/>
          </a:bodyPr>
          <a:lstStyle>
            <a:lvl1pPr lvl="0" algn="l">
              <a:lnSpc>
                <a:spcPct val="90000"/>
              </a:lnSpc>
              <a:spcBef>
                <a:spcPts val="0"/>
              </a:spcBef>
              <a:spcAft>
                <a:spcPts val="0"/>
              </a:spcAft>
              <a:buClr>
                <a:schemeClr val="dk1"/>
              </a:buClr>
              <a:buSzPts val="3600"/>
              <a:buFont typeface="Arial"/>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5"/>
          <p:cNvSpPr txBox="1"/>
          <p:nvPr>
            <p:ph idx="1" type="body"/>
          </p:nvPr>
        </p:nvSpPr>
        <p:spPr>
          <a:xfrm>
            <a:off x="1468814" y="2057401"/>
            <a:ext cx="4627186" cy="4119463"/>
          </a:xfrm>
          <a:prstGeom prst="rect">
            <a:avLst/>
          </a:prstGeom>
          <a:noFill/>
          <a:ln>
            <a:noFill/>
          </a:ln>
        </p:spPr>
        <p:txBody>
          <a:bodyPr anchorCtr="0" anchor="t" bIns="45700" lIns="0" spcFirstLastPara="1" rIns="91425" wrap="square" tIns="45700">
            <a:normAutofit/>
          </a:bodyPr>
          <a:lstStyle>
            <a:lvl1pPr indent="-228600" lvl="0" marL="457200" algn="l">
              <a:lnSpc>
                <a:spcPct val="100000"/>
              </a:lnSpc>
              <a:spcBef>
                <a:spcPts val="1000"/>
              </a:spcBef>
              <a:spcAft>
                <a:spcPts val="0"/>
              </a:spcAft>
              <a:buClr>
                <a:schemeClr val="dk1"/>
              </a:buClr>
              <a:buSzPts val="2000"/>
              <a:buNone/>
              <a:defRPr sz="2000"/>
            </a:lvl1pPr>
            <a:lvl2pPr indent="-355600" lvl="1" marL="914400" algn="l">
              <a:lnSpc>
                <a:spcPct val="100000"/>
              </a:lnSpc>
              <a:spcBef>
                <a:spcPts val="1200"/>
              </a:spcBef>
              <a:spcAft>
                <a:spcPts val="0"/>
              </a:spcAft>
              <a:buClr>
                <a:schemeClr val="dk1"/>
              </a:buClr>
              <a:buSzPts val="2000"/>
              <a:buFont typeface="Arial"/>
              <a:buChar char="•"/>
              <a:defRPr sz="2000"/>
            </a:lvl2pPr>
            <a:lvl3pPr indent="-355600" lvl="2" marL="1371600" algn="l">
              <a:lnSpc>
                <a:spcPct val="90000"/>
              </a:lnSpc>
              <a:spcBef>
                <a:spcPts val="1200"/>
              </a:spcBef>
              <a:spcAft>
                <a:spcPts val="0"/>
              </a:spcAft>
              <a:buClr>
                <a:schemeClr val="dk1"/>
              </a:buClr>
              <a:buSzPts val="2000"/>
              <a:buFont typeface="Arial"/>
              <a:buChar char="•"/>
              <a:defRPr sz="2000"/>
            </a:lvl3pPr>
            <a:lvl4pPr indent="-355600" lvl="3" marL="1828800" algn="l">
              <a:lnSpc>
                <a:spcPct val="90000"/>
              </a:lnSpc>
              <a:spcBef>
                <a:spcPts val="1200"/>
              </a:spcBef>
              <a:spcAft>
                <a:spcPts val="0"/>
              </a:spcAft>
              <a:buClr>
                <a:schemeClr val="dk1"/>
              </a:buClr>
              <a:buSzPts val="2000"/>
              <a:buFont typeface="Arial"/>
              <a:buChar char="•"/>
              <a:defRPr sz="2000"/>
            </a:lvl4pPr>
            <a:lvl5pPr indent="-355600" lvl="4" marL="2286000" algn="l">
              <a:lnSpc>
                <a:spcPct val="90000"/>
              </a:lnSpc>
              <a:spcBef>
                <a:spcPts val="1200"/>
              </a:spcBef>
              <a:spcAft>
                <a:spcPts val="0"/>
              </a:spcAft>
              <a:buClr>
                <a:schemeClr val="dk1"/>
              </a:buClr>
              <a:buSzPts val="2000"/>
              <a:buFont typeface="Arial"/>
              <a:buChar char="•"/>
              <a:defRPr sz="2000"/>
            </a:lvl5pPr>
            <a:lvl6pPr indent="-342900" lvl="5" marL="2743200" algn="l">
              <a:lnSpc>
                <a:spcPct val="90000"/>
              </a:lnSpc>
              <a:spcBef>
                <a:spcPts val="12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25"/>
          <p:cNvSpPr txBox="1"/>
          <p:nvPr>
            <p:ph idx="2" type="body"/>
          </p:nvPr>
        </p:nvSpPr>
        <p:spPr>
          <a:xfrm>
            <a:off x="6668185" y="2057401"/>
            <a:ext cx="4609399" cy="4119463"/>
          </a:xfrm>
          <a:prstGeom prst="rect">
            <a:avLst/>
          </a:prstGeom>
          <a:noFill/>
          <a:ln>
            <a:noFill/>
          </a:ln>
        </p:spPr>
        <p:txBody>
          <a:bodyPr anchorCtr="0" anchor="t" bIns="45700" lIns="0" spcFirstLastPara="1" rIns="91425" wrap="square" tIns="45700">
            <a:normAutofit/>
          </a:bodyPr>
          <a:lstStyle>
            <a:lvl1pPr indent="-228600" lvl="0" marL="457200" algn="l">
              <a:lnSpc>
                <a:spcPct val="100000"/>
              </a:lnSpc>
              <a:spcBef>
                <a:spcPts val="1000"/>
              </a:spcBef>
              <a:spcAft>
                <a:spcPts val="0"/>
              </a:spcAft>
              <a:buClr>
                <a:schemeClr val="dk1"/>
              </a:buClr>
              <a:buSzPts val="2000"/>
              <a:buNone/>
              <a:defRPr sz="2000"/>
            </a:lvl1pPr>
            <a:lvl2pPr indent="-355600" lvl="1" marL="914400" algn="l">
              <a:lnSpc>
                <a:spcPct val="100000"/>
              </a:lnSpc>
              <a:spcBef>
                <a:spcPts val="1200"/>
              </a:spcBef>
              <a:spcAft>
                <a:spcPts val="0"/>
              </a:spcAft>
              <a:buClr>
                <a:schemeClr val="dk1"/>
              </a:buClr>
              <a:buSzPts val="2000"/>
              <a:buFont typeface="Arial"/>
              <a:buChar char="•"/>
              <a:defRPr sz="2000"/>
            </a:lvl2pPr>
            <a:lvl3pPr indent="-355600" lvl="2" marL="1371600" algn="l">
              <a:lnSpc>
                <a:spcPct val="90000"/>
              </a:lnSpc>
              <a:spcBef>
                <a:spcPts val="1200"/>
              </a:spcBef>
              <a:spcAft>
                <a:spcPts val="0"/>
              </a:spcAft>
              <a:buClr>
                <a:schemeClr val="dk1"/>
              </a:buClr>
              <a:buSzPts val="2000"/>
              <a:buFont typeface="Arial"/>
              <a:buChar char="•"/>
              <a:defRPr sz="2000"/>
            </a:lvl3pPr>
            <a:lvl4pPr indent="-355600" lvl="3" marL="1828800" algn="l">
              <a:lnSpc>
                <a:spcPct val="90000"/>
              </a:lnSpc>
              <a:spcBef>
                <a:spcPts val="1200"/>
              </a:spcBef>
              <a:spcAft>
                <a:spcPts val="0"/>
              </a:spcAft>
              <a:buClr>
                <a:schemeClr val="dk1"/>
              </a:buClr>
              <a:buSzPts val="2000"/>
              <a:buFont typeface="Arial"/>
              <a:buChar char="•"/>
              <a:defRPr sz="2000"/>
            </a:lvl4pPr>
            <a:lvl5pPr indent="-355600" lvl="4" marL="2286000" algn="l">
              <a:lnSpc>
                <a:spcPct val="90000"/>
              </a:lnSpc>
              <a:spcBef>
                <a:spcPts val="1200"/>
              </a:spcBef>
              <a:spcAft>
                <a:spcPts val="0"/>
              </a:spcAft>
              <a:buClr>
                <a:schemeClr val="dk1"/>
              </a:buClr>
              <a:buSzPts val="2000"/>
              <a:buFont typeface="Arial"/>
              <a:buChar char="•"/>
              <a:defRPr sz="2000"/>
            </a:lvl5pPr>
            <a:lvl6pPr indent="-342900" lvl="5" marL="2743200" algn="l">
              <a:lnSpc>
                <a:spcPct val="90000"/>
              </a:lnSpc>
              <a:spcBef>
                <a:spcPts val="12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25"/>
          <p:cNvSpPr/>
          <p:nvPr/>
        </p:nvSpPr>
        <p:spPr>
          <a:xfrm>
            <a:off x="11277600" y="0"/>
            <a:ext cx="914400" cy="914400"/>
          </a:xfrm>
          <a:prstGeom prst="rect">
            <a:avLst/>
          </a:prstGeom>
          <a:solidFill>
            <a:srgbClr val="F4DCD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cxnSp>
        <p:nvCxnSpPr>
          <p:cNvPr id="81" name="Google Shape;81;p25"/>
          <p:cNvCxnSpPr/>
          <p:nvPr/>
        </p:nvCxnSpPr>
        <p:spPr>
          <a:xfrm>
            <a:off x="896628" y="0"/>
            <a:ext cx="0" cy="5943600"/>
          </a:xfrm>
          <a:prstGeom prst="straightConnector1">
            <a:avLst/>
          </a:prstGeom>
          <a:noFill/>
          <a:ln cap="flat" cmpd="sng" w="19050">
            <a:solidFill>
              <a:srgbClr val="DF978A"/>
            </a:solidFill>
            <a:prstDash val="solid"/>
            <a:miter lim="0"/>
            <a:headEnd len="sm" w="sm" type="none"/>
            <a:tailEnd len="sm" w="sm" type="none"/>
          </a:ln>
        </p:spPr>
      </p:cxnSp>
      <p:sp>
        <p:nvSpPr>
          <p:cNvPr id="82" name="Google Shape;82;p25"/>
          <p:cNvSpPr txBox="1"/>
          <p:nvPr>
            <p:ph idx="12" type="sldNum"/>
          </p:nvPr>
        </p:nvSpPr>
        <p:spPr>
          <a:xfrm>
            <a:off x="412136" y="5943601"/>
            <a:ext cx="968983" cy="65191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Table">
  <p:cSld name="Title Content and Table">
    <p:bg>
      <p:bgPr>
        <a:solidFill>
          <a:srgbClr val="F2ECE9"/>
        </a:solidFill>
      </p:bgPr>
    </p:bg>
    <p:spTree>
      <p:nvGrpSpPr>
        <p:cNvPr id="83" name="Shape 83"/>
        <p:cNvGrpSpPr/>
        <p:nvPr/>
      </p:nvGrpSpPr>
      <p:grpSpPr>
        <a:xfrm>
          <a:off x="0" y="0"/>
          <a:ext cx="0" cy="0"/>
          <a:chOff x="0" y="0"/>
          <a:chExt cx="0" cy="0"/>
        </a:xfrm>
      </p:grpSpPr>
      <p:sp>
        <p:nvSpPr>
          <p:cNvPr id="84" name="Google Shape;84;p26"/>
          <p:cNvSpPr txBox="1"/>
          <p:nvPr>
            <p:ph type="title"/>
          </p:nvPr>
        </p:nvSpPr>
        <p:spPr>
          <a:xfrm>
            <a:off x="1468814" y="503852"/>
            <a:ext cx="9808773" cy="1427585"/>
          </a:xfrm>
          <a:prstGeom prst="rect">
            <a:avLst/>
          </a:prstGeom>
          <a:noFill/>
          <a:ln>
            <a:noFill/>
          </a:ln>
        </p:spPr>
        <p:txBody>
          <a:bodyPr anchorCtr="0" anchor="ctr" bIns="45700" lIns="0" spcFirstLastPara="1" rIns="91425" wrap="square" tIns="45700">
            <a:normAutofit/>
          </a:bodyPr>
          <a:lstStyle>
            <a:lvl1pPr lvl="0" algn="l">
              <a:lnSpc>
                <a:spcPct val="90000"/>
              </a:lnSpc>
              <a:spcBef>
                <a:spcPts val="0"/>
              </a:spcBef>
              <a:spcAft>
                <a:spcPts val="0"/>
              </a:spcAft>
              <a:buClr>
                <a:schemeClr val="dk1"/>
              </a:buClr>
              <a:buSzPts val="3600"/>
              <a:buFont typeface="Arial"/>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26"/>
          <p:cNvSpPr txBox="1"/>
          <p:nvPr>
            <p:ph idx="1" type="body"/>
          </p:nvPr>
        </p:nvSpPr>
        <p:spPr>
          <a:xfrm>
            <a:off x="1468814" y="2057400"/>
            <a:ext cx="3091027" cy="3867538"/>
          </a:xfrm>
          <a:prstGeom prst="rect">
            <a:avLst/>
          </a:prstGeom>
          <a:noFill/>
          <a:ln>
            <a:noFill/>
          </a:ln>
        </p:spPr>
        <p:txBody>
          <a:bodyPr anchorCtr="0" anchor="t" bIns="45700" lIns="0" spcFirstLastPara="1" rIns="91425" wrap="square" tIns="45700">
            <a:normAutofit/>
          </a:bodyPr>
          <a:lstStyle>
            <a:lvl1pPr indent="-228600" lvl="0" marL="457200" algn="l">
              <a:lnSpc>
                <a:spcPct val="100000"/>
              </a:lnSpc>
              <a:spcBef>
                <a:spcPts val="0"/>
              </a:spcBef>
              <a:spcAft>
                <a:spcPts val="0"/>
              </a:spcAft>
              <a:buClr>
                <a:schemeClr val="dk1"/>
              </a:buClr>
              <a:buSzPts val="2000"/>
              <a:buNone/>
              <a:defRPr sz="2000"/>
            </a:lvl1pPr>
            <a:lvl2pPr indent="-355600" lvl="1" marL="914400" algn="l">
              <a:lnSpc>
                <a:spcPct val="100000"/>
              </a:lnSpc>
              <a:spcBef>
                <a:spcPts val="1200"/>
              </a:spcBef>
              <a:spcAft>
                <a:spcPts val="0"/>
              </a:spcAft>
              <a:buClr>
                <a:schemeClr val="dk1"/>
              </a:buClr>
              <a:buSzPts val="2000"/>
              <a:buFont typeface="Arial"/>
              <a:buChar char="•"/>
              <a:defRPr sz="2000"/>
            </a:lvl2pPr>
            <a:lvl3pPr indent="-355600" lvl="2" marL="1371600" algn="l">
              <a:lnSpc>
                <a:spcPct val="90000"/>
              </a:lnSpc>
              <a:spcBef>
                <a:spcPts val="1200"/>
              </a:spcBef>
              <a:spcAft>
                <a:spcPts val="0"/>
              </a:spcAft>
              <a:buClr>
                <a:schemeClr val="dk1"/>
              </a:buClr>
              <a:buSzPts val="2000"/>
              <a:buFont typeface="Arial"/>
              <a:buChar char="•"/>
              <a:defRPr sz="2000"/>
            </a:lvl3pPr>
            <a:lvl4pPr indent="-355600" lvl="3" marL="1828800" algn="l">
              <a:lnSpc>
                <a:spcPct val="90000"/>
              </a:lnSpc>
              <a:spcBef>
                <a:spcPts val="1200"/>
              </a:spcBef>
              <a:spcAft>
                <a:spcPts val="0"/>
              </a:spcAft>
              <a:buClr>
                <a:schemeClr val="dk1"/>
              </a:buClr>
              <a:buSzPts val="2000"/>
              <a:buFont typeface="Arial"/>
              <a:buChar char="•"/>
              <a:defRPr sz="2000"/>
            </a:lvl4pPr>
            <a:lvl5pPr indent="-355600" lvl="4" marL="2286000" algn="l">
              <a:lnSpc>
                <a:spcPct val="90000"/>
              </a:lnSpc>
              <a:spcBef>
                <a:spcPts val="1200"/>
              </a:spcBef>
              <a:spcAft>
                <a:spcPts val="0"/>
              </a:spcAft>
              <a:buClr>
                <a:schemeClr val="dk1"/>
              </a:buClr>
              <a:buSzPts val="2000"/>
              <a:buFont typeface="Arial"/>
              <a:buChar char="•"/>
              <a:defRPr sz="2000"/>
            </a:lvl5pPr>
            <a:lvl6pPr indent="-342900" lvl="5" marL="2743200" algn="l">
              <a:lnSpc>
                <a:spcPct val="90000"/>
              </a:lnSpc>
              <a:spcBef>
                <a:spcPts val="12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26"/>
          <p:cNvSpPr/>
          <p:nvPr/>
        </p:nvSpPr>
        <p:spPr>
          <a:xfrm>
            <a:off x="11277600" y="0"/>
            <a:ext cx="914400" cy="914400"/>
          </a:xfrm>
          <a:prstGeom prst="rect">
            <a:avLst/>
          </a:prstGeom>
          <a:solidFill>
            <a:srgbClr val="F4DCD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cxnSp>
        <p:nvCxnSpPr>
          <p:cNvPr id="87" name="Google Shape;87;p26"/>
          <p:cNvCxnSpPr/>
          <p:nvPr/>
        </p:nvCxnSpPr>
        <p:spPr>
          <a:xfrm>
            <a:off x="896628" y="0"/>
            <a:ext cx="0" cy="5943600"/>
          </a:xfrm>
          <a:prstGeom prst="straightConnector1">
            <a:avLst/>
          </a:prstGeom>
          <a:noFill/>
          <a:ln cap="flat" cmpd="sng" w="19050">
            <a:solidFill>
              <a:srgbClr val="DF978A"/>
            </a:solidFill>
            <a:prstDash val="solid"/>
            <a:miter lim="0"/>
            <a:headEnd len="sm" w="sm" type="none"/>
            <a:tailEnd len="sm" w="sm" type="none"/>
          </a:ln>
        </p:spPr>
      </p:cxnSp>
      <p:sp>
        <p:nvSpPr>
          <p:cNvPr id="88" name="Google Shape;88;p26"/>
          <p:cNvSpPr txBox="1"/>
          <p:nvPr>
            <p:ph idx="12" type="sldNum"/>
          </p:nvPr>
        </p:nvSpPr>
        <p:spPr>
          <a:xfrm>
            <a:off x="412136" y="5943601"/>
            <a:ext cx="968983" cy="65191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2 Content 2">
  <p:cSld name="Title and 2 Content 2">
    <p:bg>
      <p:bgPr>
        <a:solidFill>
          <a:srgbClr val="F2ECE9"/>
        </a:solidFill>
      </p:bgPr>
    </p:bg>
    <p:spTree>
      <p:nvGrpSpPr>
        <p:cNvPr id="89" name="Shape 89"/>
        <p:cNvGrpSpPr/>
        <p:nvPr/>
      </p:nvGrpSpPr>
      <p:grpSpPr>
        <a:xfrm>
          <a:off x="0" y="0"/>
          <a:ext cx="0" cy="0"/>
          <a:chOff x="0" y="0"/>
          <a:chExt cx="0" cy="0"/>
        </a:xfrm>
      </p:grpSpPr>
      <p:sp>
        <p:nvSpPr>
          <p:cNvPr id="90" name="Google Shape;90;p27"/>
          <p:cNvSpPr/>
          <p:nvPr/>
        </p:nvSpPr>
        <p:spPr>
          <a:xfrm>
            <a:off x="11277600" y="0"/>
            <a:ext cx="914400" cy="914400"/>
          </a:xfrm>
          <a:prstGeom prst="rect">
            <a:avLst/>
          </a:prstGeom>
          <a:solidFill>
            <a:srgbClr val="F4DCD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cxnSp>
        <p:nvCxnSpPr>
          <p:cNvPr id="91" name="Google Shape;91;p27"/>
          <p:cNvCxnSpPr/>
          <p:nvPr/>
        </p:nvCxnSpPr>
        <p:spPr>
          <a:xfrm>
            <a:off x="896628" y="0"/>
            <a:ext cx="0" cy="5943600"/>
          </a:xfrm>
          <a:prstGeom prst="straightConnector1">
            <a:avLst/>
          </a:prstGeom>
          <a:noFill/>
          <a:ln cap="flat" cmpd="sng" w="19050">
            <a:solidFill>
              <a:srgbClr val="DF978A"/>
            </a:solidFill>
            <a:prstDash val="solid"/>
            <a:miter lim="0"/>
            <a:headEnd len="sm" w="sm" type="none"/>
            <a:tailEnd len="sm" w="sm" type="none"/>
          </a:ln>
        </p:spPr>
      </p:cxnSp>
      <p:sp>
        <p:nvSpPr>
          <p:cNvPr id="92" name="Google Shape;92;p27"/>
          <p:cNvSpPr txBox="1"/>
          <p:nvPr>
            <p:ph type="title"/>
          </p:nvPr>
        </p:nvSpPr>
        <p:spPr>
          <a:xfrm>
            <a:off x="1468814" y="503852"/>
            <a:ext cx="9808773" cy="1427585"/>
          </a:xfrm>
          <a:prstGeom prst="rect">
            <a:avLst/>
          </a:prstGeom>
          <a:noFill/>
          <a:ln>
            <a:noFill/>
          </a:ln>
        </p:spPr>
        <p:txBody>
          <a:bodyPr anchorCtr="0" anchor="ctr" bIns="45700" lIns="0" spcFirstLastPara="1" rIns="91425" wrap="square" tIns="45700">
            <a:normAutofit/>
          </a:bodyPr>
          <a:lstStyle>
            <a:lvl1pPr lvl="0" algn="l">
              <a:lnSpc>
                <a:spcPct val="90000"/>
              </a:lnSpc>
              <a:spcBef>
                <a:spcPts val="0"/>
              </a:spcBef>
              <a:spcAft>
                <a:spcPts val="0"/>
              </a:spcAft>
              <a:buClr>
                <a:schemeClr val="dk1"/>
              </a:buClr>
              <a:buSzPts val="3600"/>
              <a:buFont typeface="Arial"/>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27"/>
          <p:cNvSpPr txBox="1"/>
          <p:nvPr>
            <p:ph idx="1" type="body"/>
          </p:nvPr>
        </p:nvSpPr>
        <p:spPr>
          <a:xfrm>
            <a:off x="1468814" y="2066731"/>
            <a:ext cx="6452876" cy="3867538"/>
          </a:xfrm>
          <a:prstGeom prst="rect">
            <a:avLst/>
          </a:prstGeom>
          <a:noFill/>
          <a:ln>
            <a:noFill/>
          </a:ln>
        </p:spPr>
        <p:txBody>
          <a:bodyPr anchorCtr="0" anchor="t" bIns="45700" lIns="0" spcFirstLastPara="1" rIns="91425" wrap="square" tIns="45700">
            <a:normAutofit/>
          </a:bodyPr>
          <a:lstStyle>
            <a:lvl1pPr indent="-355600" lvl="0" marL="457200" algn="l">
              <a:lnSpc>
                <a:spcPct val="100000"/>
              </a:lnSpc>
              <a:spcBef>
                <a:spcPts val="1000"/>
              </a:spcBef>
              <a:spcAft>
                <a:spcPts val="0"/>
              </a:spcAft>
              <a:buClr>
                <a:schemeClr val="dk1"/>
              </a:buClr>
              <a:buSzPts val="2000"/>
              <a:buChar char="•"/>
              <a:defRPr sz="2000"/>
            </a:lvl1pPr>
            <a:lvl2pPr indent="-355600" lvl="1" marL="914400" algn="l">
              <a:lnSpc>
                <a:spcPct val="100000"/>
              </a:lnSpc>
              <a:spcBef>
                <a:spcPts val="600"/>
              </a:spcBef>
              <a:spcAft>
                <a:spcPts val="0"/>
              </a:spcAft>
              <a:buClr>
                <a:schemeClr val="dk1"/>
              </a:buClr>
              <a:buSzPts val="2000"/>
              <a:buChar char="•"/>
              <a:defRPr sz="2000"/>
            </a:lvl2pPr>
            <a:lvl3pPr indent="-355600" lvl="2" marL="1371600" algn="l">
              <a:lnSpc>
                <a:spcPct val="100000"/>
              </a:lnSpc>
              <a:spcBef>
                <a:spcPts val="1000"/>
              </a:spcBef>
              <a:spcAft>
                <a:spcPts val="0"/>
              </a:spcAft>
              <a:buClr>
                <a:schemeClr val="dk1"/>
              </a:buClr>
              <a:buSzPts val="2000"/>
              <a:buChar char="•"/>
              <a:defRPr sz="2000"/>
            </a:lvl3pPr>
            <a:lvl4pPr indent="-355600" lvl="3" marL="1828800" algn="l">
              <a:lnSpc>
                <a:spcPct val="100000"/>
              </a:lnSpc>
              <a:spcBef>
                <a:spcPts val="600"/>
              </a:spcBef>
              <a:spcAft>
                <a:spcPts val="0"/>
              </a:spcAft>
              <a:buClr>
                <a:schemeClr val="dk1"/>
              </a:buClr>
              <a:buSzPts val="2000"/>
              <a:buChar char="•"/>
              <a:defRPr sz="2000"/>
            </a:lvl4pPr>
            <a:lvl5pPr indent="-355600" lvl="4" marL="2286000" algn="l">
              <a:lnSpc>
                <a:spcPct val="90000"/>
              </a:lnSpc>
              <a:spcBef>
                <a:spcPts val="1200"/>
              </a:spcBef>
              <a:spcAft>
                <a:spcPts val="0"/>
              </a:spcAft>
              <a:buClr>
                <a:schemeClr val="dk1"/>
              </a:buClr>
              <a:buSzPts val="2000"/>
              <a:buChar char="•"/>
              <a:defRPr sz="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27"/>
          <p:cNvSpPr txBox="1"/>
          <p:nvPr>
            <p:ph idx="2" type="body"/>
          </p:nvPr>
        </p:nvSpPr>
        <p:spPr>
          <a:xfrm>
            <a:off x="8169196" y="2066731"/>
            <a:ext cx="3108391" cy="3867538"/>
          </a:xfrm>
          <a:prstGeom prst="rect">
            <a:avLst/>
          </a:prstGeom>
          <a:noFill/>
          <a:ln>
            <a:noFill/>
          </a:ln>
        </p:spPr>
        <p:txBody>
          <a:bodyPr anchorCtr="0" anchor="t" bIns="45700" lIns="0" spcFirstLastPara="1" rIns="91425" wrap="square" tIns="45700">
            <a:normAutofit/>
          </a:bodyPr>
          <a:lstStyle>
            <a:lvl1pPr indent="-228600" lvl="0" marL="457200" algn="l">
              <a:lnSpc>
                <a:spcPct val="100000"/>
              </a:lnSpc>
              <a:spcBef>
                <a:spcPts val="1000"/>
              </a:spcBef>
              <a:spcAft>
                <a:spcPts val="0"/>
              </a:spcAft>
              <a:buClr>
                <a:schemeClr val="dk1"/>
              </a:buClr>
              <a:buSzPts val="2000"/>
              <a:buNone/>
              <a:defRPr sz="2000"/>
            </a:lvl1pPr>
            <a:lvl2pPr indent="-355600" lvl="1" marL="914400" algn="l">
              <a:lnSpc>
                <a:spcPct val="100000"/>
              </a:lnSpc>
              <a:spcBef>
                <a:spcPts val="600"/>
              </a:spcBef>
              <a:spcAft>
                <a:spcPts val="0"/>
              </a:spcAft>
              <a:buClr>
                <a:schemeClr val="dk1"/>
              </a:buClr>
              <a:buSzPts val="2000"/>
              <a:buFont typeface="Arial"/>
              <a:buChar char="•"/>
              <a:defRPr sz="2000"/>
            </a:lvl2pPr>
            <a:lvl3pPr indent="-355600" lvl="2" marL="1371600" algn="l">
              <a:lnSpc>
                <a:spcPct val="90000"/>
              </a:lnSpc>
              <a:spcBef>
                <a:spcPts val="600"/>
              </a:spcBef>
              <a:spcAft>
                <a:spcPts val="0"/>
              </a:spcAft>
              <a:buClr>
                <a:schemeClr val="dk1"/>
              </a:buClr>
              <a:buSzPts val="2000"/>
              <a:buFont typeface="Arial"/>
              <a:buChar char="•"/>
              <a:defRPr sz="2000"/>
            </a:lvl3pPr>
            <a:lvl4pPr indent="-355600" lvl="3" marL="1828800" algn="l">
              <a:lnSpc>
                <a:spcPct val="90000"/>
              </a:lnSpc>
              <a:spcBef>
                <a:spcPts val="500"/>
              </a:spcBef>
              <a:spcAft>
                <a:spcPts val="0"/>
              </a:spcAft>
              <a:buClr>
                <a:schemeClr val="dk1"/>
              </a:buClr>
              <a:buSzPts val="2000"/>
              <a:buFont typeface="Arial"/>
              <a:buChar char="•"/>
              <a:defRPr sz="2000"/>
            </a:lvl4pPr>
            <a:lvl5pPr indent="-355600" lvl="4" marL="2286000" algn="l">
              <a:lnSpc>
                <a:spcPct val="90000"/>
              </a:lnSpc>
              <a:spcBef>
                <a:spcPts val="500"/>
              </a:spcBef>
              <a:spcAft>
                <a:spcPts val="0"/>
              </a:spcAft>
              <a:buClr>
                <a:schemeClr val="dk1"/>
              </a:buClr>
              <a:buSzPts val="2000"/>
              <a:buFont typeface="Arial"/>
              <a:buChar char="•"/>
              <a:defRPr sz="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 name="Google Shape;95;p27"/>
          <p:cNvSpPr txBox="1"/>
          <p:nvPr>
            <p:ph idx="12" type="sldNum"/>
          </p:nvPr>
        </p:nvSpPr>
        <p:spPr>
          <a:xfrm>
            <a:off x="412136" y="5943601"/>
            <a:ext cx="968983" cy="65191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
  <p:cSld name="Agenda 1">
    <p:bg>
      <p:bgPr>
        <a:solidFill>
          <a:srgbClr val="E9F0F1"/>
        </a:solidFill>
      </p:bgPr>
    </p:bg>
    <p:spTree>
      <p:nvGrpSpPr>
        <p:cNvPr id="21" name="Shape 21"/>
        <p:cNvGrpSpPr/>
        <p:nvPr/>
      </p:nvGrpSpPr>
      <p:grpSpPr>
        <a:xfrm>
          <a:off x="0" y="0"/>
          <a:ext cx="0" cy="0"/>
          <a:chOff x="0" y="0"/>
          <a:chExt cx="0" cy="0"/>
        </a:xfrm>
      </p:grpSpPr>
      <p:sp>
        <p:nvSpPr>
          <p:cNvPr id="22" name="Google Shape;22;p16"/>
          <p:cNvSpPr txBox="1"/>
          <p:nvPr>
            <p:ph type="title"/>
          </p:nvPr>
        </p:nvSpPr>
        <p:spPr>
          <a:xfrm>
            <a:off x="1455583" y="737115"/>
            <a:ext cx="4640418" cy="5407091"/>
          </a:xfrm>
          <a:prstGeom prst="rect">
            <a:avLst/>
          </a:prstGeom>
          <a:noFill/>
          <a:ln>
            <a:noFill/>
          </a:ln>
        </p:spPr>
        <p:txBody>
          <a:bodyPr anchorCtr="0" anchor="ctr" bIns="45700" lIns="0" spcFirstLastPara="1" rIns="91425" wrap="square" tIns="45700">
            <a:normAutofit/>
          </a:bodyPr>
          <a:lstStyle>
            <a:lvl1pPr lvl="0" algn="l">
              <a:lnSpc>
                <a:spcPct val="90000"/>
              </a:lnSpc>
              <a:spcBef>
                <a:spcPts val="0"/>
              </a:spcBef>
              <a:spcAft>
                <a:spcPts val="0"/>
              </a:spcAft>
              <a:buClr>
                <a:schemeClr val="dk1"/>
              </a:buClr>
              <a:buSzPts val="3600"/>
              <a:buFont typeface="Arial"/>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6"/>
          <p:cNvSpPr txBox="1"/>
          <p:nvPr>
            <p:ph idx="1" type="body"/>
          </p:nvPr>
        </p:nvSpPr>
        <p:spPr>
          <a:xfrm>
            <a:off x="6388461" y="737115"/>
            <a:ext cx="4449712" cy="5407091"/>
          </a:xfrm>
          <a:prstGeom prst="rect">
            <a:avLst/>
          </a:prstGeom>
          <a:noFill/>
          <a:ln>
            <a:noFill/>
          </a:ln>
        </p:spPr>
        <p:txBody>
          <a:bodyPr anchorCtr="0" anchor="ctr" bIns="0" lIns="0" spcFirstLastPara="1" rIns="0" wrap="square" tIns="0">
            <a:normAutofit/>
          </a:bodyPr>
          <a:lstStyle>
            <a:lvl1pPr indent="-355600" lvl="0" marL="457200" algn="l">
              <a:lnSpc>
                <a:spcPct val="100000"/>
              </a:lnSpc>
              <a:spcBef>
                <a:spcPts val="0"/>
              </a:spcBef>
              <a:spcAft>
                <a:spcPts val="0"/>
              </a:spcAft>
              <a:buClr>
                <a:schemeClr val="dk1"/>
              </a:buClr>
              <a:buSzPts val="2000"/>
              <a:buFont typeface="Arial"/>
              <a:buChar char="•"/>
              <a:defRPr sz="2000"/>
            </a:lvl1pPr>
            <a:lvl2pPr indent="-355600" lvl="1" marL="914400" algn="l">
              <a:lnSpc>
                <a:spcPct val="100000"/>
              </a:lnSpc>
              <a:spcBef>
                <a:spcPts val="1200"/>
              </a:spcBef>
              <a:spcAft>
                <a:spcPts val="0"/>
              </a:spcAft>
              <a:buClr>
                <a:schemeClr val="dk1"/>
              </a:buClr>
              <a:buSzPts val="2000"/>
              <a:buFont typeface="Arial"/>
              <a:buChar char="•"/>
              <a:defRPr sz="2000"/>
            </a:lvl2pPr>
            <a:lvl3pPr indent="-355600" lvl="2" marL="1371600" algn="l">
              <a:lnSpc>
                <a:spcPct val="90000"/>
              </a:lnSpc>
              <a:spcBef>
                <a:spcPts val="1200"/>
              </a:spcBef>
              <a:spcAft>
                <a:spcPts val="0"/>
              </a:spcAft>
              <a:buClr>
                <a:schemeClr val="dk1"/>
              </a:buClr>
              <a:buSzPts val="2000"/>
              <a:buFont typeface="Arial"/>
              <a:buChar char="•"/>
              <a:defRPr sz="2000"/>
            </a:lvl3pPr>
            <a:lvl4pPr indent="-355600" lvl="3" marL="1828800" algn="l">
              <a:lnSpc>
                <a:spcPct val="90000"/>
              </a:lnSpc>
              <a:spcBef>
                <a:spcPts val="1200"/>
              </a:spcBef>
              <a:spcAft>
                <a:spcPts val="0"/>
              </a:spcAft>
              <a:buClr>
                <a:schemeClr val="dk1"/>
              </a:buClr>
              <a:buSzPts val="2000"/>
              <a:buFont typeface="Arial"/>
              <a:buChar char="•"/>
              <a:defRPr sz="2000"/>
            </a:lvl4pPr>
            <a:lvl5pPr indent="-355600" lvl="4" marL="2286000" algn="l">
              <a:lnSpc>
                <a:spcPct val="90000"/>
              </a:lnSpc>
              <a:spcBef>
                <a:spcPts val="1200"/>
              </a:spcBef>
              <a:spcAft>
                <a:spcPts val="0"/>
              </a:spcAft>
              <a:buClr>
                <a:schemeClr val="dk1"/>
              </a:buClr>
              <a:buSzPts val="2000"/>
              <a:buFont typeface="Arial"/>
              <a:buChar char="•"/>
              <a:defRPr sz="2000"/>
            </a:lvl5pPr>
            <a:lvl6pPr indent="-342900" lvl="5" marL="2743200" algn="l">
              <a:lnSpc>
                <a:spcPct val="90000"/>
              </a:lnSpc>
              <a:spcBef>
                <a:spcPts val="12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4" name="Google Shape;24;p16"/>
          <p:cNvCxnSpPr/>
          <p:nvPr/>
        </p:nvCxnSpPr>
        <p:spPr>
          <a:xfrm>
            <a:off x="896628" y="0"/>
            <a:ext cx="0" cy="5943600"/>
          </a:xfrm>
          <a:prstGeom prst="straightConnector1">
            <a:avLst/>
          </a:prstGeom>
          <a:noFill/>
          <a:ln cap="flat" cmpd="sng" w="19050">
            <a:solidFill>
              <a:srgbClr val="3F636A"/>
            </a:solidFill>
            <a:prstDash val="solid"/>
            <a:miter lim="0"/>
            <a:headEnd len="sm" w="sm" type="none"/>
            <a:tailEnd len="sm" w="sm" type="none"/>
          </a:ln>
        </p:spPr>
      </p:cxnSp>
      <p:sp>
        <p:nvSpPr>
          <p:cNvPr id="25" name="Google Shape;25;p16"/>
          <p:cNvSpPr/>
          <p:nvPr/>
        </p:nvSpPr>
        <p:spPr>
          <a:xfrm>
            <a:off x="11277600" y="0"/>
            <a:ext cx="914400" cy="914400"/>
          </a:xfrm>
          <a:prstGeom prst="rect">
            <a:avLst/>
          </a:prstGeom>
          <a:solidFill>
            <a:srgbClr val="D4E2E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sp>
        <p:nvSpPr>
          <p:cNvPr id="26" name="Google Shape;26;p16"/>
          <p:cNvSpPr txBox="1"/>
          <p:nvPr>
            <p:ph idx="12" type="sldNum"/>
          </p:nvPr>
        </p:nvSpPr>
        <p:spPr>
          <a:xfrm>
            <a:off x="412136" y="5943601"/>
            <a:ext cx="968983" cy="65191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icture and Content">
  <p:cSld name="Title Picture and Content">
    <p:bg>
      <p:bgPr>
        <a:solidFill>
          <a:srgbClr val="F2ECE9"/>
        </a:solidFill>
      </p:bgPr>
    </p:bg>
    <p:spTree>
      <p:nvGrpSpPr>
        <p:cNvPr id="27" name="Shape 27"/>
        <p:cNvGrpSpPr/>
        <p:nvPr/>
      </p:nvGrpSpPr>
      <p:grpSpPr>
        <a:xfrm>
          <a:off x="0" y="0"/>
          <a:ext cx="0" cy="0"/>
          <a:chOff x="0" y="0"/>
          <a:chExt cx="0" cy="0"/>
        </a:xfrm>
      </p:grpSpPr>
      <p:sp>
        <p:nvSpPr>
          <p:cNvPr id="28" name="Google Shape;28;p17"/>
          <p:cNvSpPr txBox="1"/>
          <p:nvPr>
            <p:ph type="title"/>
          </p:nvPr>
        </p:nvSpPr>
        <p:spPr>
          <a:xfrm>
            <a:off x="1468814" y="503852"/>
            <a:ext cx="9808773" cy="1427585"/>
          </a:xfrm>
          <a:prstGeom prst="rect">
            <a:avLst/>
          </a:prstGeom>
          <a:noFill/>
          <a:ln>
            <a:noFill/>
          </a:ln>
        </p:spPr>
        <p:txBody>
          <a:bodyPr anchorCtr="0" anchor="ctr" bIns="45700" lIns="0" spcFirstLastPara="1" rIns="91425" wrap="square" tIns="45700">
            <a:normAutofit/>
          </a:bodyPr>
          <a:lstStyle>
            <a:lvl1pPr lvl="0" algn="l">
              <a:lnSpc>
                <a:spcPct val="90000"/>
              </a:lnSpc>
              <a:spcBef>
                <a:spcPts val="0"/>
              </a:spcBef>
              <a:spcAft>
                <a:spcPts val="0"/>
              </a:spcAft>
              <a:buClr>
                <a:schemeClr val="dk1"/>
              </a:buClr>
              <a:buSzPts val="3600"/>
              <a:buFont typeface="Arial"/>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7"/>
          <p:cNvSpPr/>
          <p:nvPr>
            <p:ph idx="2" type="pic"/>
          </p:nvPr>
        </p:nvSpPr>
        <p:spPr>
          <a:xfrm>
            <a:off x="1503363" y="2061969"/>
            <a:ext cx="4592637" cy="4805362"/>
          </a:xfrm>
          <a:prstGeom prst="rect">
            <a:avLst/>
          </a:prstGeom>
          <a:noFill/>
          <a:ln>
            <a:noFill/>
          </a:ln>
        </p:spPr>
      </p:sp>
      <p:sp>
        <p:nvSpPr>
          <p:cNvPr id="30" name="Google Shape;30;p17"/>
          <p:cNvSpPr txBox="1"/>
          <p:nvPr>
            <p:ph idx="1" type="body"/>
          </p:nvPr>
        </p:nvSpPr>
        <p:spPr>
          <a:xfrm>
            <a:off x="6787262" y="2052736"/>
            <a:ext cx="4490320" cy="4800598"/>
          </a:xfrm>
          <a:prstGeom prst="rect">
            <a:avLst/>
          </a:prstGeom>
          <a:noFill/>
          <a:ln>
            <a:noFill/>
          </a:ln>
        </p:spPr>
        <p:txBody>
          <a:bodyPr anchorCtr="0" anchor="t" bIns="45700" lIns="0" spcFirstLastPara="1" rIns="91425" wrap="square" tIns="45700">
            <a:normAutofit/>
          </a:bodyPr>
          <a:lstStyle>
            <a:lvl1pPr indent="-228600" lvl="0" marL="457200" algn="l">
              <a:lnSpc>
                <a:spcPct val="100000"/>
              </a:lnSpc>
              <a:spcBef>
                <a:spcPts val="1000"/>
              </a:spcBef>
              <a:spcAft>
                <a:spcPts val="0"/>
              </a:spcAft>
              <a:buClr>
                <a:schemeClr val="dk1"/>
              </a:buClr>
              <a:buSzPts val="2000"/>
              <a:buNone/>
              <a:defRPr sz="2000"/>
            </a:lvl1pPr>
            <a:lvl2pPr indent="-355600" lvl="1" marL="914400" algn="l">
              <a:lnSpc>
                <a:spcPct val="100000"/>
              </a:lnSpc>
              <a:spcBef>
                <a:spcPts val="1200"/>
              </a:spcBef>
              <a:spcAft>
                <a:spcPts val="0"/>
              </a:spcAft>
              <a:buClr>
                <a:schemeClr val="dk1"/>
              </a:buClr>
              <a:buSzPts val="2000"/>
              <a:buFont typeface="Arial"/>
              <a:buChar char="•"/>
              <a:defRPr sz="2000"/>
            </a:lvl2pPr>
            <a:lvl3pPr indent="-355600" lvl="2" marL="1371600" algn="l">
              <a:lnSpc>
                <a:spcPct val="90000"/>
              </a:lnSpc>
              <a:spcBef>
                <a:spcPts val="1200"/>
              </a:spcBef>
              <a:spcAft>
                <a:spcPts val="0"/>
              </a:spcAft>
              <a:buClr>
                <a:schemeClr val="dk1"/>
              </a:buClr>
              <a:buSzPts val="2000"/>
              <a:buFont typeface="Arial"/>
              <a:buChar char="•"/>
              <a:defRPr sz="2000"/>
            </a:lvl3pPr>
            <a:lvl4pPr indent="-355600" lvl="3" marL="1828800" algn="l">
              <a:lnSpc>
                <a:spcPct val="90000"/>
              </a:lnSpc>
              <a:spcBef>
                <a:spcPts val="1200"/>
              </a:spcBef>
              <a:spcAft>
                <a:spcPts val="0"/>
              </a:spcAft>
              <a:buClr>
                <a:schemeClr val="dk1"/>
              </a:buClr>
              <a:buSzPts val="2000"/>
              <a:buFont typeface="Arial"/>
              <a:buChar char="•"/>
              <a:defRPr sz="2000"/>
            </a:lvl4pPr>
            <a:lvl5pPr indent="-355600" lvl="4" marL="2286000" algn="l">
              <a:lnSpc>
                <a:spcPct val="90000"/>
              </a:lnSpc>
              <a:spcBef>
                <a:spcPts val="1200"/>
              </a:spcBef>
              <a:spcAft>
                <a:spcPts val="0"/>
              </a:spcAft>
              <a:buClr>
                <a:schemeClr val="dk1"/>
              </a:buClr>
              <a:buSzPts val="2000"/>
              <a:buFont typeface="Arial"/>
              <a:buChar char="•"/>
              <a:defRPr sz="2000"/>
            </a:lvl5pPr>
            <a:lvl6pPr indent="-342900" lvl="5" marL="2743200" algn="l">
              <a:lnSpc>
                <a:spcPct val="90000"/>
              </a:lnSpc>
              <a:spcBef>
                <a:spcPts val="12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17"/>
          <p:cNvSpPr txBox="1"/>
          <p:nvPr>
            <p:ph idx="12" type="sldNum"/>
          </p:nvPr>
        </p:nvSpPr>
        <p:spPr>
          <a:xfrm>
            <a:off x="412136" y="5943601"/>
            <a:ext cx="968983" cy="65191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9pPr>
          </a:lstStyle>
          <a:p>
            <a:pPr indent="0" lvl="0" marL="0" rtl="0" algn="ctr">
              <a:spcBef>
                <a:spcPts val="0"/>
              </a:spcBef>
              <a:spcAft>
                <a:spcPts val="0"/>
              </a:spcAft>
              <a:buNone/>
            </a:pPr>
            <a:fld id="{00000000-1234-1234-1234-123412341234}" type="slidenum">
              <a:rPr lang="en-US"/>
              <a:t>‹#›</a:t>
            </a:fld>
            <a:endParaRPr/>
          </a:p>
        </p:txBody>
      </p:sp>
      <p:sp>
        <p:nvSpPr>
          <p:cNvPr id="32" name="Google Shape;32;p17"/>
          <p:cNvSpPr/>
          <p:nvPr/>
        </p:nvSpPr>
        <p:spPr>
          <a:xfrm>
            <a:off x="11277600" y="0"/>
            <a:ext cx="914400" cy="914400"/>
          </a:xfrm>
          <a:prstGeom prst="rect">
            <a:avLst/>
          </a:prstGeom>
          <a:solidFill>
            <a:srgbClr val="F4DCD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cxnSp>
        <p:nvCxnSpPr>
          <p:cNvPr id="33" name="Google Shape;33;p17"/>
          <p:cNvCxnSpPr/>
          <p:nvPr/>
        </p:nvCxnSpPr>
        <p:spPr>
          <a:xfrm>
            <a:off x="896628" y="0"/>
            <a:ext cx="0" cy="5943600"/>
          </a:xfrm>
          <a:prstGeom prst="straightConnector1">
            <a:avLst/>
          </a:prstGeom>
          <a:noFill/>
          <a:ln cap="flat" cmpd="sng" w="19050">
            <a:solidFill>
              <a:srgbClr val="DF978A"/>
            </a:solidFill>
            <a:prstDash val="solid"/>
            <a:miter lim="0"/>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1">
  <p:cSld name="Thank you 1">
    <p:bg>
      <p:bgPr>
        <a:solidFill>
          <a:srgbClr val="3F636A"/>
        </a:solidFill>
      </p:bgPr>
    </p:bg>
    <p:spTree>
      <p:nvGrpSpPr>
        <p:cNvPr id="34" name="Shape 34"/>
        <p:cNvGrpSpPr/>
        <p:nvPr/>
      </p:nvGrpSpPr>
      <p:grpSpPr>
        <a:xfrm>
          <a:off x="0" y="0"/>
          <a:ext cx="0" cy="0"/>
          <a:chOff x="0" y="0"/>
          <a:chExt cx="0" cy="0"/>
        </a:xfrm>
      </p:grpSpPr>
      <p:sp>
        <p:nvSpPr>
          <p:cNvPr id="35" name="Google Shape;35;p21"/>
          <p:cNvSpPr/>
          <p:nvPr/>
        </p:nvSpPr>
        <p:spPr>
          <a:xfrm>
            <a:off x="0" y="5943600"/>
            <a:ext cx="914400" cy="914400"/>
          </a:xfrm>
          <a:prstGeom prst="rect">
            <a:avLst/>
          </a:prstGeom>
          <a:solidFill>
            <a:srgbClr val="D4E2E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cxnSp>
        <p:nvCxnSpPr>
          <p:cNvPr id="36" name="Google Shape;36;p21"/>
          <p:cNvCxnSpPr/>
          <p:nvPr/>
        </p:nvCxnSpPr>
        <p:spPr>
          <a:xfrm>
            <a:off x="896628" y="0"/>
            <a:ext cx="0" cy="6858000"/>
          </a:xfrm>
          <a:prstGeom prst="straightConnector1">
            <a:avLst/>
          </a:prstGeom>
          <a:noFill/>
          <a:ln cap="flat" cmpd="sng" w="19050">
            <a:solidFill>
              <a:srgbClr val="F2ECE9"/>
            </a:solidFill>
            <a:prstDash val="solid"/>
            <a:miter lim="0"/>
            <a:headEnd len="sm" w="sm" type="none"/>
            <a:tailEnd len="sm" w="sm" type="none"/>
          </a:ln>
        </p:spPr>
      </p:cxnSp>
      <p:sp>
        <p:nvSpPr>
          <p:cNvPr id="37" name="Google Shape;37;p21"/>
          <p:cNvSpPr/>
          <p:nvPr/>
        </p:nvSpPr>
        <p:spPr>
          <a:xfrm>
            <a:off x="11277600" y="0"/>
            <a:ext cx="914400" cy="914400"/>
          </a:xfrm>
          <a:prstGeom prst="rect">
            <a:avLst/>
          </a:prstGeom>
          <a:solidFill>
            <a:srgbClr val="D4E2E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sp>
        <p:nvSpPr>
          <p:cNvPr id="38" name="Google Shape;38;p21"/>
          <p:cNvSpPr txBox="1"/>
          <p:nvPr>
            <p:ph type="title"/>
          </p:nvPr>
        </p:nvSpPr>
        <p:spPr>
          <a:xfrm>
            <a:off x="1317614" y="690511"/>
            <a:ext cx="4964671" cy="5253089"/>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1"/>
          <p:cNvSpPr txBox="1"/>
          <p:nvPr>
            <p:ph idx="1" type="body"/>
          </p:nvPr>
        </p:nvSpPr>
        <p:spPr>
          <a:xfrm>
            <a:off x="6282286" y="690465"/>
            <a:ext cx="4784372" cy="5253089"/>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Clr>
                <a:schemeClr val="lt1"/>
              </a:buClr>
              <a:buSzPts val="2000"/>
              <a:buNone/>
              <a:defRPr sz="2000">
                <a:solidFill>
                  <a:schemeClr val="lt1"/>
                </a:solidFill>
              </a:defRPr>
            </a:lvl1pPr>
            <a:lvl2pPr indent="-342900" lvl="1" marL="914400" algn="l">
              <a:lnSpc>
                <a:spcPct val="100000"/>
              </a:lnSpc>
              <a:spcBef>
                <a:spcPts val="1200"/>
              </a:spcBef>
              <a:spcAft>
                <a:spcPts val="0"/>
              </a:spcAft>
              <a:buClr>
                <a:schemeClr val="lt1"/>
              </a:buClr>
              <a:buSzPts val="1800"/>
              <a:buFont typeface="Arial"/>
              <a:buChar char="•"/>
              <a:defRPr sz="1800">
                <a:solidFill>
                  <a:schemeClr val="lt1"/>
                </a:solidFill>
              </a:defRPr>
            </a:lvl2pPr>
            <a:lvl3pPr indent="-330200" lvl="2" marL="1371600" algn="l">
              <a:lnSpc>
                <a:spcPct val="100000"/>
              </a:lnSpc>
              <a:spcBef>
                <a:spcPts val="1200"/>
              </a:spcBef>
              <a:spcAft>
                <a:spcPts val="0"/>
              </a:spcAft>
              <a:buClr>
                <a:schemeClr val="lt1"/>
              </a:buClr>
              <a:buSzPts val="1600"/>
              <a:buFont typeface="Arial"/>
              <a:buChar char="•"/>
              <a:defRPr sz="1600">
                <a:solidFill>
                  <a:schemeClr val="lt1"/>
                </a:solidFill>
              </a:defRPr>
            </a:lvl3pPr>
            <a:lvl4pPr indent="-317500" lvl="3" marL="1828800" algn="l">
              <a:lnSpc>
                <a:spcPct val="100000"/>
              </a:lnSpc>
              <a:spcBef>
                <a:spcPts val="1200"/>
              </a:spcBef>
              <a:spcAft>
                <a:spcPts val="0"/>
              </a:spcAft>
              <a:buClr>
                <a:schemeClr val="lt1"/>
              </a:buClr>
              <a:buSzPts val="1400"/>
              <a:buFont typeface="Arial"/>
              <a:buChar char="•"/>
              <a:defRPr sz="1400">
                <a:solidFill>
                  <a:schemeClr val="lt1"/>
                </a:solidFill>
              </a:defRPr>
            </a:lvl4pPr>
            <a:lvl5pPr indent="-317500" lvl="4" marL="2286000" algn="l">
              <a:lnSpc>
                <a:spcPct val="100000"/>
              </a:lnSpc>
              <a:spcBef>
                <a:spcPts val="1200"/>
              </a:spcBef>
              <a:spcAft>
                <a:spcPts val="0"/>
              </a:spcAft>
              <a:buClr>
                <a:schemeClr val="lt1"/>
              </a:buClr>
              <a:buSzPts val="1400"/>
              <a:buFont typeface="Arial"/>
              <a:buChar char="•"/>
              <a:defRPr sz="1400">
                <a:solidFill>
                  <a:schemeClr val="lt1"/>
                </a:solidFill>
              </a:defRPr>
            </a:lvl5pPr>
            <a:lvl6pPr indent="-342900" lvl="5" marL="2743200" algn="l">
              <a:lnSpc>
                <a:spcPct val="90000"/>
              </a:lnSpc>
              <a:spcBef>
                <a:spcPts val="12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2 Content 3">
  <p:cSld name="Title and 2 Content 3">
    <p:bg>
      <p:bgPr>
        <a:solidFill>
          <a:srgbClr val="F2ECE9"/>
        </a:solidFill>
      </p:bgPr>
    </p:bg>
    <p:spTree>
      <p:nvGrpSpPr>
        <p:cNvPr id="40" name="Shape 40"/>
        <p:cNvGrpSpPr/>
        <p:nvPr/>
      </p:nvGrpSpPr>
      <p:grpSpPr>
        <a:xfrm>
          <a:off x="0" y="0"/>
          <a:ext cx="0" cy="0"/>
          <a:chOff x="0" y="0"/>
          <a:chExt cx="0" cy="0"/>
        </a:xfrm>
      </p:grpSpPr>
      <p:sp>
        <p:nvSpPr>
          <p:cNvPr id="41" name="Google Shape;41;p18"/>
          <p:cNvSpPr txBox="1"/>
          <p:nvPr>
            <p:ph type="title"/>
          </p:nvPr>
        </p:nvSpPr>
        <p:spPr>
          <a:xfrm>
            <a:off x="1468814" y="503852"/>
            <a:ext cx="9808773" cy="1427585"/>
          </a:xfrm>
          <a:prstGeom prst="rect">
            <a:avLst/>
          </a:prstGeom>
          <a:noFill/>
          <a:ln>
            <a:noFill/>
          </a:ln>
        </p:spPr>
        <p:txBody>
          <a:bodyPr anchorCtr="0" anchor="ctr" bIns="45700" lIns="0" spcFirstLastPara="1" rIns="91425" wrap="square" tIns="45700">
            <a:normAutofit/>
          </a:bodyPr>
          <a:lstStyle>
            <a:lvl1pPr lvl="0" algn="l">
              <a:lnSpc>
                <a:spcPct val="90000"/>
              </a:lnSpc>
              <a:spcBef>
                <a:spcPts val="0"/>
              </a:spcBef>
              <a:spcAft>
                <a:spcPts val="0"/>
              </a:spcAft>
              <a:buClr>
                <a:schemeClr val="dk1"/>
              </a:buClr>
              <a:buSzPts val="3600"/>
              <a:buFont typeface="Arial"/>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8"/>
          <p:cNvSpPr txBox="1"/>
          <p:nvPr>
            <p:ph idx="1" type="body"/>
          </p:nvPr>
        </p:nvSpPr>
        <p:spPr>
          <a:xfrm>
            <a:off x="1468815" y="2057401"/>
            <a:ext cx="3068678" cy="4119463"/>
          </a:xfrm>
          <a:prstGeom prst="rect">
            <a:avLst/>
          </a:prstGeom>
          <a:noFill/>
          <a:ln>
            <a:noFill/>
          </a:ln>
        </p:spPr>
        <p:txBody>
          <a:bodyPr anchorCtr="0" anchor="t" bIns="45700" lIns="0" spcFirstLastPara="1" rIns="91425" wrap="square" tIns="45700">
            <a:normAutofit/>
          </a:bodyPr>
          <a:lstStyle>
            <a:lvl1pPr indent="-355600" lvl="0" marL="457200" algn="l">
              <a:lnSpc>
                <a:spcPct val="100000"/>
              </a:lnSpc>
              <a:spcBef>
                <a:spcPts val="0"/>
              </a:spcBef>
              <a:spcAft>
                <a:spcPts val="0"/>
              </a:spcAft>
              <a:buClr>
                <a:schemeClr val="dk1"/>
              </a:buClr>
              <a:buSzPts val="2000"/>
              <a:buFont typeface="Arial"/>
              <a:buAutoNum type="arabicPeriod"/>
              <a:defRPr sz="2000"/>
            </a:lvl1pPr>
            <a:lvl2pPr indent="-355600" lvl="1" marL="914400" algn="l">
              <a:lnSpc>
                <a:spcPct val="100000"/>
              </a:lnSpc>
              <a:spcBef>
                <a:spcPts val="1200"/>
              </a:spcBef>
              <a:spcAft>
                <a:spcPts val="0"/>
              </a:spcAft>
              <a:buClr>
                <a:schemeClr val="dk1"/>
              </a:buClr>
              <a:buSzPts val="2000"/>
              <a:buFont typeface="Arial"/>
              <a:buAutoNum type="alphaLcPeriod"/>
              <a:defRPr sz="2000"/>
            </a:lvl2pPr>
            <a:lvl3pPr indent="-355600" lvl="2" marL="1371600" algn="l">
              <a:lnSpc>
                <a:spcPct val="90000"/>
              </a:lnSpc>
              <a:spcBef>
                <a:spcPts val="1200"/>
              </a:spcBef>
              <a:spcAft>
                <a:spcPts val="0"/>
              </a:spcAft>
              <a:buClr>
                <a:schemeClr val="dk1"/>
              </a:buClr>
              <a:buSzPts val="2000"/>
              <a:buFont typeface="Arial"/>
              <a:buAutoNum type="arabicParenR"/>
              <a:defRPr sz="2000"/>
            </a:lvl3pPr>
            <a:lvl4pPr indent="-355600" lvl="3" marL="1828800" algn="l">
              <a:lnSpc>
                <a:spcPct val="90000"/>
              </a:lnSpc>
              <a:spcBef>
                <a:spcPts val="1200"/>
              </a:spcBef>
              <a:spcAft>
                <a:spcPts val="0"/>
              </a:spcAft>
              <a:buClr>
                <a:schemeClr val="dk1"/>
              </a:buClr>
              <a:buSzPts val="2000"/>
              <a:buFont typeface="Arial"/>
              <a:buAutoNum type="alphaLcParenR"/>
              <a:defRPr sz="2000"/>
            </a:lvl4pPr>
            <a:lvl5pPr indent="-355600" lvl="4" marL="2286000" algn="l">
              <a:lnSpc>
                <a:spcPct val="90000"/>
              </a:lnSpc>
              <a:spcBef>
                <a:spcPts val="1200"/>
              </a:spcBef>
              <a:spcAft>
                <a:spcPts val="0"/>
              </a:spcAft>
              <a:buClr>
                <a:schemeClr val="dk1"/>
              </a:buClr>
              <a:buSzPts val="2000"/>
              <a:buFont typeface="Arial"/>
              <a:buAutoNum type="romanLcPeriod"/>
              <a:defRPr sz="2000"/>
            </a:lvl5pPr>
            <a:lvl6pPr indent="-342900" lvl="5" marL="2743200" algn="l">
              <a:lnSpc>
                <a:spcPct val="90000"/>
              </a:lnSpc>
              <a:spcBef>
                <a:spcPts val="12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18"/>
          <p:cNvSpPr txBox="1"/>
          <p:nvPr>
            <p:ph idx="2" type="body"/>
          </p:nvPr>
        </p:nvSpPr>
        <p:spPr>
          <a:xfrm>
            <a:off x="5191727" y="2057401"/>
            <a:ext cx="6085857" cy="4119463"/>
          </a:xfrm>
          <a:prstGeom prst="rect">
            <a:avLst/>
          </a:prstGeom>
          <a:noFill/>
          <a:ln>
            <a:noFill/>
          </a:ln>
        </p:spPr>
        <p:txBody>
          <a:bodyPr anchorCtr="0" anchor="t" bIns="45700" lIns="0" spcFirstLastPara="1" rIns="91425" wrap="square" tIns="45700">
            <a:normAutofit/>
          </a:bodyPr>
          <a:lstStyle>
            <a:lvl1pPr indent="-228600" lvl="0" marL="457200" algn="l">
              <a:lnSpc>
                <a:spcPct val="100000"/>
              </a:lnSpc>
              <a:spcBef>
                <a:spcPts val="1000"/>
              </a:spcBef>
              <a:spcAft>
                <a:spcPts val="0"/>
              </a:spcAft>
              <a:buClr>
                <a:schemeClr val="dk1"/>
              </a:buClr>
              <a:buSzPts val="2000"/>
              <a:buNone/>
              <a:defRPr sz="2000"/>
            </a:lvl1pPr>
            <a:lvl2pPr indent="-355600" lvl="1" marL="914400" algn="l">
              <a:lnSpc>
                <a:spcPct val="100000"/>
              </a:lnSpc>
              <a:spcBef>
                <a:spcPts val="1200"/>
              </a:spcBef>
              <a:spcAft>
                <a:spcPts val="0"/>
              </a:spcAft>
              <a:buClr>
                <a:schemeClr val="dk1"/>
              </a:buClr>
              <a:buSzPts val="2000"/>
              <a:buFont typeface="Arial"/>
              <a:buChar char="•"/>
              <a:defRPr sz="2000"/>
            </a:lvl2pPr>
            <a:lvl3pPr indent="-355600" lvl="2" marL="1371600" algn="l">
              <a:lnSpc>
                <a:spcPct val="90000"/>
              </a:lnSpc>
              <a:spcBef>
                <a:spcPts val="1200"/>
              </a:spcBef>
              <a:spcAft>
                <a:spcPts val="0"/>
              </a:spcAft>
              <a:buClr>
                <a:schemeClr val="dk1"/>
              </a:buClr>
              <a:buSzPts val="2000"/>
              <a:buFont typeface="Arial"/>
              <a:buChar char="•"/>
              <a:defRPr sz="2000"/>
            </a:lvl3pPr>
            <a:lvl4pPr indent="-355600" lvl="3" marL="1828800" algn="l">
              <a:lnSpc>
                <a:spcPct val="90000"/>
              </a:lnSpc>
              <a:spcBef>
                <a:spcPts val="1200"/>
              </a:spcBef>
              <a:spcAft>
                <a:spcPts val="0"/>
              </a:spcAft>
              <a:buClr>
                <a:schemeClr val="dk1"/>
              </a:buClr>
              <a:buSzPts val="2000"/>
              <a:buFont typeface="Arial"/>
              <a:buChar char="•"/>
              <a:defRPr sz="2000"/>
            </a:lvl4pPr>
            <a:lvl5pPr indent="-355600" lvl="4" marL="2286000" algn="l">
              <a:lnSpc>
                <a:spcPct val="90000"/>
              </a:lnSpc>
              <a:spcBef>
                <a:spcPts val="1200"/>
              </a:spcBef>
              <a:spcAft>
                <a:spcPts val="0"/>
              </a:spcAft>
              <a:buClr>
                <a:schemeClr val="dk1"/>
              </a:buClr>
              <a:buSzPts val="2000"/>
              <a:buFont typeface="Arial"/>
              <a:buChar char="•"/>
              <a:defRPr sz="2000"/>
            </a:lvl5pPr>
            <a:lvl6pPr indent="-342900" lvl="5" marL="2743200" algn="l">
              <a:lnSpc>
                <a:spcPct val="90000"/>
              </a:lnSpc>
              <a:spcBef>
                <a:spcPts val="12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8"/>
          <p:cNvSpPr/>
          <p:nvPr/>
        </p:nvSpPr>
        <p:spPr>
          <a:xfrm>
            <a:off x="11277600" y="0"/>
            <a:ext cx="914400" cy="914400"/>
          </a:xfrm>
          <a:prstGeom prst="rect">
            <a:avLst/>
          </a:prstGeom>
          <a:solidFill>
            <a:srgbClr val="F4DCD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cxnSp>
        <p:nvCxnSpPr>
          <p:cNvPr id="45" name="Google Shape;45;p18"/>
          <p:cNvCxnSpPr/>
          <p:nvPr/>
        </p:nvCxnSpPr>
        <p:spPr>
          <a:xfrm>
            <a:off x="896628" y="0"/>
            <a:ext cx="0" cy="5943600"/>
          </a:xfrm>
          <a:prstGeom prst="straightConnector1">
            <a:avLst/>
          </a:prstGeom>
          <a:noFill/>
          <a:ln cap="flat" cmpd="sng" w="19050">
            <a:solidFill>
              <a:srgbClr val="DF978A"/>
            </a:solidFill>
            <a:prstDash val="solid"/>
            <a:miter lim="0"/>
            <a:headEnd len="sm" w="sm" type="none"/>
            <a:tailEnd len="sm" w="sm" type="none"/>
          </a:ln>
        </p:spPr>
      </p:cxnSp>
      <p:sp>
        <p:nvSpPr>
          <p:cNvPr id="46" name="Google Shape;46;p18"/>
          <p:cNvSpPr txBox="1"/>
          <p:nvPr>
            <p:ph idx="12" type="sldNum"/>
          </p:nvPr>
        </p:nvSpPr>
        <p:spPr>
          <a:xfrm>
            <a:off x="412136" y="5943601"/>
            <a:ext cx="968983" cy="65191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p:cSld name="Title and Table">
    <p:bg>
      <p:bgPr>
        <a:solidFill>
          <a:srgbClr val="F2ECE9"/>
        </a:solidFill>
      </p:bgPr>
    </p:bg>
    <p:spTree>
      <p:nvGrpSpPr>
        <p:cNvPr id="47" name="Shape 47"/>
        <p:cNvGrpSpPr/>
        <p:nvPr/>
      </p:nvGrpSpPr>
      <p:grpSpPr>
        <a:xfrm>
          <a:off x="0" y="0"/>
          <a:ext cx="0" cy="0"/>
          <a:chOff x="0" y="0"/>
          <a:chExt cx="0" cy="0"/>
        </a:xfrm>
      </p:grpSpPr>
      <p:sp>
        <p:nvSpPr>
          <p:cNvPr id="48" name="Google Shape;48;p19"/>
          <p:cNvSpPr/>
          <p:nvPr/>
        </p:nvSpPr>
        <p:spPr>
          <a:xfrm>
            <a:off x="11277600" y="0"/>
            <a:ext cx="914400" cy="914400"/>
          </a:xfrm>
          <a:prstGeom prst="rect">
            <a:avLst/>
          </a:prstGeom>
          <a:solidFill>
            <a:srgbClr val="F4DCD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cxnSp>
        <p:nvCxnSpPr>
          <p:cNvPr id="49" name="Google Shape;49;p19"/>
          <p:cNvCxnSpPr/>
          <p:nvPr/>
        </p:nvCxnSpPr>
        <p:spPr>
          <a:xfrm>
            <a:off x="896628" y="0"/>
            <a:ext cx="0" cy="5943600"/>
          </a:xfrm>
          <a:prstGeom prst="straightConnector1">
            <a:avLst/>
          </a:prstGeom>
          <a:noFill/>
          <a:ln cap="flat" cmpd="sng" w="19050">
            <a:solidFill>
              <a:srgbClr val="DF978A"/>
            </a:solidFill>
            <a:prstDash val="solid"/>
            <a:miter lim="0"/>
            <a:headEnd len="sm" w="sm" type="none"/>
            <a:tailEnd len="sm" w="sm" type="none"/>
          </a:ln>
        </p:spPr>
      </p:cxnSp>
      <p:sp>
        <p:nvSpPr>
          <p:cNvPr id="50" name="Google Shape;50;p19"/>
          <p:cNvSpPr txBox="1"/>
          <p:nvPr>
            <p:ph type="title"/>
          </p:nvPr>
        </p:nvSpPr>
        <p:spPr>
          <a:xfrm>
            <a:off x="1468814" y="503852"/>
            <a:ext cx="9808773" cy="1427585"/>
          </a:xfrm>
          <a:prstGeom prst="rect">
            <a:avLst/>
          </a:prstGeom>
          <a:noFill/>
          <a:ln>
            <a:noFill/>
          </a:ln>
        </p:spPr>
        <p:txBody>
          <a:bodyPr anchorCtr="0" anchor="ctr" bIns="45700" lIns="0" spcFirstLastPara="1" rIns="91425" wrap="square" tIns="45700">
            <a:normAutofit/>
          </a:bodyPr>
          <a:lstStyle>
            <a:lvl1pPr lvl="0" algn="l">
              <a:lnSpc>
                <a:spcPct val="90000"/>
              </a:lnSpc>
              <a:spcBef>
                <a:spcPts val="0"/>
              </a:spcBef>
              <a:spcAft>
                <a:spcPts val="0"/>
              </a:spcAft>
              <a:buClr>
                <a:schemeClr val="dk1"/>
              </a:buClr>
              <a:buSzPts val="3600"/>
              <a:buFont typeface="Arial"/>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9"/>
          <p:cNvSpPr txBox="1"/>
          <p:nvPr>
            <p:ph idx="12" type="sldNum"/>
          </p:nvPr>
        </p:nvSpPr>
        <p:spPr>
          <a:xfrm>
            <a:off x="412136" y="5943601"/>
            <a:ext cx="968983" cy="651912"/>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p:cSld name="Section Title">
    <p:bg>
      <p:bgPr>
        <a:solidFill>
          <a:schemeClr val="accent6"/>
        </a:solidFill>
      </p:bgPr>
    </p:bg>
    <p:spTree>
      <p:nvGrpSpPr>
        <p:cNvPr id="52" name="Shape 52"/>
        <p:cNvGrpSpPr/>
        <p:nvPr/>
      </p:nvGrpSpPr>
      <p:grpSpPr>
        <a:xfrm>
          <a:off x="0" y="0"/>
          <a:ext cx="0" cy="0"/>
          <a:chOff x="0" y="0"/>
          <a:chExt cx="0" cy="0"/>
        </a:xfrm>
      </p:grpSpPr>
      <p:sp>
        <p:nvSpPr>
          <p:cNvPr id="53" name="Google Shape;53;p20"/>
          <p:cNvSpPr txBox="1"/>
          <p:nvPr>
            <p:ph type="title"/>
          </p:nvPr>
        </p:nvSpPr>
        <p:spPr>
          <a:xfrm>
            <a:off x="1038031" y="1068169"/>
            <a:ext cx="10115939" cy="2681549"/>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44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0"/>
          <p:cNvSpPr/>
          <p:nvPr/>
        </p:nvSpPr>
        <p:spPr>
          <a:xfrm>
            <a:off x="914400" y="914400"/>
            <a:ext cx="10363200" cy="5029200"/>
          </a:xfrm>
          <a:prstGeom prst="rect">
            <a:avLst/>
          </a:prstGeom>
          <a:noFill/>
          <a:ln cap="flat" cmpd="sng" w="19050">
            <a:solidFill>
              <a:schemeClr val="lt1"/>
            </a:solidFill>
            <a:prstDash val="solid"/>
            <a:miter lim="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sp>
        <p:nvSpPr>
          <p:cNvPr id="55" name="Google Shape;55;p20"/>
          <p:cNvSpPr/>
          <p:nvPr/>
        </p:nvSpPr>
        <p:spPr>
          <a:xfrm>
            <a:off x="0" y="5943600"/>
            <a:ext cx="914400" cy="914400"/>
          </a:xfrm>
          <a:prstGeom prst="rect">
            <a:avLst/>
          </a:prstGeom>
          <a:solidFill>
            <a:srgbClr val="F4DCD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sp>
        <p:nvSpPr>
          <p:cNvPr id="56" name="Google Shape;56;p20"/>
          <p:cNvSpPr/>
          <p:nvPr/>
        </p:nvSpPr>
        <p:spPr>
          <a:xfrm>
            <a:off x="11277600" y="0"/>
            <a:ext cx="914400" cy="914400"/>
          </a:xfrm>
          <a:prstGeom prst="rect">
            <a:avLst/>
          </a:prstGeom>
          <a:solidFill>
            <a:srgbClr val="F4DCD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sp>
        <p:nvSpPr>
          <p:cNvPr id="57" name="Google Shape;57;p20"/>
          <p:cNvSpPr txBox="1"/>
          <p:nvPr>
            <p:ph idx="1" type="body"/>
          </p:nvPr>
        </p:nvSpPr>
        <p:spPr>
          <a:xfrm>
            <a:off x="1038031" y="4027047"/>
            <a:ext cx="10115939" cy="1762783"/>
          </a:xfrm>
          <a:prstGeom prst="rect">
            <a:avLst/>
          </a:prstGeom>
          <a:noFill/>
          <a:ln>
            <a:noFill/>
          </a:ln>
        </p:spPr>
        <p:txBody>
          <a:bodyPr anchorCtr="0" anchor="t" bIns="45700" lIns="91425" spcFirstLastPara="1" rIns="91425" wrap="square" tIns="45700">
            <a:normAutofit/>
          </a:bodyPr>
          <a:lstStyle>
            <a:lvl1pPr indent="-228600" lvl="0" marL="457200" algn="ctr">
              <a:lnSpc>
                <a:spcPct val="80000"/>
              </a:lnSpc>
              <a:spcBef>
                <a:spcPts val="0"/>
              </a:spcBef>
              <a:spcAft>
                <a:spcPts val="0"/>
              </a:spcAft>
              <a:buClr>
                <a:schemeClr val="lt1"/>
              </a:buClr>
              <a:buSzPts val="2000"/>
              <a:buNone/>
              <a:defRPr sz="2000">
                <a:solidFill>
                  <a:schemeClr val="lt1"/>
                </a:solidFill>
                <a:latin typeface="Open Sans Light"/>
                <a:ea typeface="Open Sans Light"/>
                <a:cs typeface="Open Sans Light"/>
                <a:sym typeface="Open Sans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1">
  <p:cSld name="Title 1">
    <p:bg>
      <p:bgPr>
        <a:solidFill>
          <a:srgbClr val="3F636A"/>
        </a:solidFill>
      </p:bgPr>
    </p:bg>
    <p:spTree>
      <p:nvGrpSpPr>
        <p:cNvPr id="58" name="Shape 58"/>
        <p:cNvGrpSpPr/>
        <p:nvPr/>
      </p:nvGrpSpPr>
      <p:grpSpPr>
        <a:xfrm>
          <a:off x="0" y="0"/>
          <a:ext cx="0" cy="0"/>
          <a:chOff x="0" y="0"/>
          <a:chExt cx="0" cy="0"/>
        </a:xfrm>
      </p:grpSpPr>
      <p:sp>
        <p:nvSpPr>
          <p:cNvPr id="59" name="Google Shape;59;p22"/>
          <p:cNvSpPr/>
          <p:nvPr/>
        </p:nvSpPr>
        <p:spPr>
          <a:xfrm>
            <a:off x="0" y="5943600"/>
            <a:ext cx="914400" cy="914400"/>
          </a:xfrm>
          <a:prstGeom prst="rect">
            <a:avLst/>
          </a:prstGeom>
          <a:solidFill>
            <a:srgbClr val="D4E2E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cxnSp>
        <p:nvCxnSpPr>
          <p:cNvPr id="60" name="Google Shape;60;p22"/>
          <p:cNvCxnSpPr/>
          <p:nvPr/>
        </p:nvCxnSpPr>
        <p:spPr>
          <a:xfrm>
            <a:off x="896628" y="0"/>
            <a:ext cx="0" cy="6858000"/>
          </a:xfrm>
          <a:prstGeom prst="straightConnector1">
            <a:avLst/>
          </a:prstGeom>
          <a:noFill/>
          <a:ln cap="flat" cmpd="sng" w="19050">
            <a:solidFill>
              <a:srgbClr val="F2ECE9"/>
            </a:solidFill>
            <a:prstDash val="solid"/>
            <a:miter lim="0"/>
            <a:headEnd len="sm" w="sm" type="none"/>
            <a:tailEnd len="sm" w="sm" type="none"/>
          </a:ln>
        </p:spPr>
      </p:cxnSp>
      <p:sp>
        <p:nvSpPr>
          <p:cNvPr id="61" name="Google Shape;61;p22"/>
          <p:cNvSpPr/>
          <p:nvPr/>
        </p:nvSpPr>
        <p:spPr>
          <a:xfrm>
            <a:off x="11277600" y="0"/>
            <a:ext cx="914400" cy="914400"/>
          </a:xfrm>
          <a:prstGeom prst="rect">
            <a:avLst/>
          </a:prstGeom>
          <a:solidFill>
            <a:srgbClr val="D4E2E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sp>
        <p:nvSpPr>
          <p:cNvPr id="62" name="Google Shape;62;p22"/>
          <p:cNvSpPr txBox="1"/>
          <p:nvPr>
            <p:ph type="title"/>
          </p:nvPr>
        </p:nvSpPr>
        <p:spPr>
          <a:xfrm>
            <a:off x="1317615" y="690511"/>
            <a:ext cx="5185821" cy="5253089"/>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Picture">
  <p:cSld name="Title and Picture">
    <p:bg>
      <p:bgPr>
        <a:solidFill>
          <a:srgbClr val="E9F0F1"/>
        </a:solidFill>
      </p:bgPr>
    </p:bg>
    <p:spTree>
      <p:nvGrpSpPr>
        <p:cNvPr id="63" name="Shape 63"/>
        <p:cNvGrpSpPr/>
        <p:nvPr/>
      </p:nvGrpSpPr>
      <p:grpSpPr>
        <a:xfrm>
          <a:off x="0" y="0"/>
          <a:ext cx="0" cy="0"/>
          <a:chOff x="0" y="0"/>
          <a:chExt cx="0" cy="0"/>
        </a:xfrm>
      </p:grpSpPr>
      <p:sp>
        <p:nvSpPr>
          <p:cNvPr id="64" name="Google Shape;64;p23"/>
          <p:cNvSpPr txBox="1"/>
          <p:nvPr>
            <p:ph type="title"/>
          </p:nvPr>
        </p:nvSpPr>
        <p:spPr>
          <a:xfrm>
            <a:off x="1353827" y="1278294"/>
            <a:ext cx="5000318" cy="490414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Arial"/>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23"/>
          <p:cNvSpPr/>
          <p:nvPr>
            <p:ph idx="2" type="pic"/>
          </p:nvPr>
        </p:nvSpPr>
        <p:spPr>
          <a:xfrm>
            <a:off x="6642169" y="-1"/>
            <a:ext cx="4635426" cy="6857999"/>
          </a:xfrm>
          <a:prstGeom prst="rect">
            <a:avLst/>
          </a:prstGeom>
          <a:noFill/>
          <a:ln>
            <a:noFill/>
          </a:ln>
        </p:spPr>
      </p:sp>
      <p:sp>
        <p:nvSpPr>
          <p:cNvPr id="66" name="Google Shape;66;p23"/>
          <p:cNvSpPr/>
          <p:nvPr/>
        </p:nvSpPr>
        <p:spPr>
          <a:xfrm>
            <a:off x="0" y="5943600"/>
            <a:ext cx="914400" cy="914400"/>
          </a:xfrm>
          <a:prstGeom prst="rect">
            <a:avLst/>
          </a:prstGeom>
          <a:solidFill>
            <a:srgbClr val="D4E2E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sp>
        <p:nvSpPr>
          <p:cNvPr id="67" name="Google Shape;67;p23"/>
          <p:cNvSpPr/>
          <p:nvPr/>
        </p:nvSpPr>
        <p:spPr>
          <a:xfrm>
            <a:off x="11277600" y="0"/>
            <a:ext cx="914400" cy="914400"/>
          </a:xfrm>
          <a:prstGeom prst="rect">
            <a:avLst/>
          </a:prstGeom>
          <a:solidFill>
            <a:srgbClr val="D4E2E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cxnSp>
        <p:nvCxnSpPr>
          <p:cNvPr id="68" name="Google Shape;68;p23"/>
          <p:cNvCxnSpPr/>
          <p:nvPr/>
        </p:nvCxnSpPr>
        <p:spPr>
          <a:xfrm>
            <a:off x="896628" y="0"/>
            <a:ext cx="0" cy="6858000"/>
          </a:xfrm>
          <a:prstGeom prst="straightConnector1">
            <a:avLst/>
          </a:prstGeom>
          <a:noFill/>
          <a:ln cap="flat" cmpd="sng" w="19050">
            <a:solidFill>
              <a:srgbClr val="3F636A"/>
            </a:solidFill>
            <a:prstDash val="solid"/>
            <a:miter lim="0"/>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12" name="Google Shape;12;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757070"/>
                </a:solidFill>
                <a:latin typeface="Open Sans Light"/>
                <a:ea typeface="Open Sans Light"/>
                <a:cs typeface="Open Sans Light"/>
                <a:sym typeface="Open Sans Ligh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Light"/>
                <a:ea typeface="Open Sans Light"/>
                <a:cs typeface="Open Sans Light"/>
                <a:sym typeface="Open Sans Light"/>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Light"/>
                <a:ea typeface="Open Sans Light"/>
                <a:cs typeface="Open Sans Light"/>
                <a:sym typeface="Open Sans Light"/>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Light"/>
                <a:ea typeface="Open Sans Light"/>
                <a:cs typeface="Open Sans Light"/>
                <a:sym typeface="Open Sans Light"/>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Light"/>
                <a:ea typeface="Open Sans Light"/>
                <a:cs typeface="Open Sans Light"/>
                <a:sym typeface="Open Sans Light"/>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Light"/>
                <a:ea typeface="Open Sans Light"/>
                <a:cs typeface="Open Sans Light"/>
                <a:sym typeface="Open Sans Light"/>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Light"/>
                <a:ea typeface="Open Sans Light"/>
                <a:cs typeface="Open Sans Light"/>
                <a:sym typeface="Open Sans Light"/>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Light"/>
                <a:ea typeface="Open Sans Light"/>
                <a:cs typeface="Open Sans Light"/>
                <a:sym typeface="Open Sans Light"/>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Light"/>
                <a:ea typeface="Open Sans Light"/>
                <a:cs typeface="Open Sans Light"/>
                <a:sym typeface="Open Sans Light"/>
              </a:defRPr>
            </a:lvl9pPr>
          </a:lstStyle>
          <a:p/>
        </p:txBody>
      </p:sp>
      <p:sp>
        <p:nvSpPr>
          <p:cNvPr id="13" name="Google Shape;13;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757070"/>
                </a:solidFill>
                <a:latin typeface="Open Sans Light"/>
                <a:ea typeface="Open Sans Light"/>
                <a:cs typeface="Open Sans Light"/>
                <a:sym typeface="Open Sans Ligh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Light"/>
                <a:ea typeface="Open Sans Light"/>
                <a:cs typeface="Open Sans Light"/>
                <a:sym typeface="Open Sans Light"/>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Light"/>
                <a:ea typeface="Open Sans Light"/>
                <a:cs typeface="Open Sans Light"/>
                <a:sym typeface="Open Sans Light"/>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Light"/>
                <a:ea typeface="Open Sans Light"/>
                <a:cs typeface="Open Sans Light"/>
                <a:sym typeface="Open Sans Light"/>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Light"/>
                <a:ea typeface="Open Sans Light"/>
                <a:cs typeface="Open Sans Light"/>
                <a:sym typeface="Open Sans Light"/>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Light"/>
                <a:ea typeface="Open Sans Light"/>
                <a:cs typeface="Open Sans Light"/>
                <a:sym typeface="Open Sans Light"/>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Light"/>
                <a:ea typeface="Open Sans Light"/>
                <a:cs typeface="Open Sans Light"/>
                <a:sym typeface="Open Sans Light"/>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Light"/>
                <a:ea typeface="Open Sans Light"/>
                <a:cs typeface="Open Sans Light"/>
                <a:sym typeface="Open Sans Light"/>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Light"/>
                <a:ea typeface="Open Sans Light"/>
                <a:cs typeface="Open Sans Light"/>
                <a:sym typeface="Open Sans Light"/>
              </a:defRPr>
            </a:lvl9pPr>
          </a:lstStyle>
          <a:p/>
        </p:txBody>
      </p:sp>
      <p:sp>
        <p:nvSpPr>
          <p:cNvPr id="14" name="Google Shape;14;p14"/>
          <p:cNvSpPr txBox="1"/>
          <p:nvPr>
            <p:ph idx="12" type="sldNum"/>
          </p:nvPr>
        </p:nvSpPr>
        <p:spPr>
          <a:xfrm>
            <a:off x="412136" y="5943601"/>
            <a:ext cx="968983" cy="651912"/>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1pPr>
            <a:lvl2pPr indent="0" lvl="1" marL="0" marR="0" rtl="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2pPr>
            <a:lvl3pPr indent="0" lvl="2" marL="0" marR="0" rtl="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3pPr>
            <a:lvl4pPr indent="0" lvl="3" marL="0" marR="0" rtl="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4pPr>
            <a:lvl5pPr indent="0" lvl="4" marL="0" marR="0" rtl="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5pPr>
            <a:lvl6pPr indent="0" lvl="5" marL="0" marR="0" rtl="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6pPr>
            <a:lvl7pPr indent="0" lvl="6" marL="0" marR="0" rtl="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7pPr>
            <a:lvl8pPr indent="0" lvl="7" marL="0" marR="0" rtl="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8pPr>
            <a:lvl9pPr indent="0" lvl="8" marL="0" marR="0" rtl="0" algn="ctr">
              <a:lnSpc>
                <a:spcPct val="100000"/>
              </a:lnSpc>
              <a:spcBef>
                <a:spcPts val="0"/>
              </a:spcBef>
              <a:spcAft>
                <a:spcPts val="0"/>
              </a:spcAft>
              <a:buClr>
                <a:srgbClr val="000000"/>
              </a:buClr>
              <a:buSzPts val="1200"/>
              <a:buFont typeface="Arial"/>
              <a:buNone/>
              <a:defRPr b="1" i="0" sz="1200" u="none" cap="none" strike="noStrike">
                <a:solidFill>
                  <a:schemeClr val="dk1"/>
                </a:solidFill>
                <a:latin typeface="Open Sans Light"/>
                <a:ea typeface="Open Sans Light"/>
                <a:cs typeface="Open Sans Light"/>
                <a:sym typeface="Open Sans Light"/>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3.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oavirtualregion.org/" TargetMode="External"/><Relationship Id="rId4" Type="http://schemas.openxmlformats.org/officeDocument/2006/relationships/hyperlink" Target="https://oavirtualregion.org/" TargetMode="External"/><Relationship Id="rId5" Type="http://schemas.openxmlformats.org/officeDocument/2006/relationships/hyperlink" Target="https://welcome.oavirtualregion.org/" TargetMode="External"/><Relationship Id="rId6" Type="http://schemas.openxmlformats.org/officeDocument/2006/relationships/hyperlink" Target="https://oavirtualregion.org/" TargetMode="External"/><Relationship Id="rId7" Type="http://schemas.openxmlformats.org/officeDocument/2006/relationships/hyperlink" Target="https://oavirtualregion.org/" TargetMode="External"/><Relationship Id="rId8"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oavirtualregion.org/"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oavirtualregion.org/"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oavirtualregion.org/" TargetMode="External"/><Relationship Id="rId4" Type="http://schemas.openxmlformats.org/officeDocument/2006/relationships/hyperlink" Target="https://oavirtualregion.org/" TargetMode="External"/><Relationship Id="rId5" Type="http://schemas.openxmlformats.org/officeDocument/2006/relationships/hyperlink" Target="https://oavirtualregion.org/" TargetMode="External"/><Relationship Id="rId6"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gif"/><Relationship Id="rId4" Type="http://schemas.openxmlformats.org/officeDocument/2006/relationships/hyperlink" Target="https://oavirtualregion.org/" TargetMode="External"/><Relationship Id="rId5" Type="http://schemas.openxmlformats.org/officeDocument/2006/relationships/hyperlink" Target="https://oavirtualregion.org/" TargetMode="External"/><Relationship Id="rId6" Type="http://schemas.openxmlformats.org/officeDocument/2006/relationships/hyperlink" Target="https://oavirtualregion.or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jpg"/><Relationship Id="rId4" Type="http://schemas.openxmlformats.org/officeDocument/2006/relationships/image" Target="../media/image3.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jpg"/><Relationship Id="rId4"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
          <p:cNvSpPr txBox="1"/>
          <p:nvPr>
            <p:ph type="title"/>
          </p:nvPr>
        </p:nvSpPr>
        <p:spPr>
          <a:xfrm>
            <a:off x="1468824" y="503850"/>
            <a:ext cx="8655900" cy="1427700"/>
          </a:xfrm>
          <a:prstGeom prst="rect">
            <a:avLst/>
          </a:prstGeom>
          <a:noFill/>
          <a:ln>
            <a:noFill/>
          </a:ln>
          <a:effectLst>
            <a:outerShdw blurRad="57150" rotWithShape="0" algn="bl" dir="5400000" dist="19050">
              <a:srgbClr val="000000">
                <a:alpha val="50196"/>
              </a:srgbClr>
            </a:outerShdw>
          </a:effectLst>
        </p:spPr>
        <p:txBody>
          <a:bodyPr anchorCtr="0" anchor="ctr" bIns="45700" lIns="0" spcFirstLastPara="1" rIns="91425" wrap="square" tIns="45700">
            <a:noAutofit/>
          </a:bodyPr>
          <a:lstStyle/>
          <a:p>
            <a:pPr indent="0" lvl="0" marL="0" rtl="0" algn="ctr">
              <a:lnSpc>
                <a:spcPct val="90000"/>
              </a:lnSpc>
              <a:spcBef>
                <a:spcPts val="0"/>
              </a:spcBef>
              <a:spcAft>
                <a:spcPts val="0"/>
              </a:spcAft>
              <a:buSzPts val="2613"/>
              <a:buNone/>
            </a:pPr>
            <a:r>
              <a:rPr b="1" lang="en-US" sz="2800">
                <a:solidFill>
                  <a:srgbClr val="0000FF"/>
                </a:solidFill>
              </a:rPr>
              <a:t>La Région Virtuelle </a:t>
            </a:r>
            <a:br>
              <a:rPr b="1" lang="en-US" sz="2800">
                <a:solidFill>
                  <a:srgbClr val="0000FF"/>
                </a:solidFill>
              </a:rPr>
            </a:br>
            <a:r>
              <a:rPr b="1" lang="en-US" sz="2800">
                <a:solidFill>
                  <a:srgbClr val="0000FF"/>
                </a:solidFill>
              </a:rPr>
              <a:t>Sensibilisation professionnelle de l’information publique</a:t>
            </a:r>
            <a:br>
              <a:rPr b="1" lang="en-US" sz="2800">
                <a:solidFill>
                  <a:srgbClr val="0000FF"/>
                </a:solidFill>
              </a:rPr>
            </a:br>
            <a:r>
              <a:rPr b="1" lang="en-US" sz="2800">
                <a:solidFill>
                  <a:srgbClr val="0000FF"/>
                </a:solidFill>
              </a:rPr>
              <a:t>Comité Unité avec la Diversité (PIPO/UWD)</a:t>
            </a:r>
            <a:endParaRPr sz="2800"/>
          </a:p>
        </p:txBody>
      </p:sp>
      <p:pic>
        <p:nvPicPr>
          <p:cNvPr id="101" name="Google Shape;101;p1"/>
          <p:cNvPicPr preferRelativeResize="0"/>
          <p:nvPr/>
        </p:nvPicPr>
        <p:blipFill rotWithShape="1">
          <a:blip r:embed="rId3">
            <a:alphaModFix/>
          </a:blip>
          <a:srcRect b="0" l="0" r="0" t="10802"/>
          <a:stretch/>
        </p:blipFill>
        <p:spPr>
          <a:xfrm>
            <a:off x="1572460" y="2256062"/>
            <a:ext cx="8552265" cy="4119463"/>
          </a:xfrm>
          <a:prstGeom prst="rect">
            <a:avLst/>
          </a:prstGeom>
          <a:solidFill>
            <a:srgbClr val="FFFFFF"/>
          </a:solidFill>
          <a:ln>
            <a:noFill/>
          </a:ln>
        </p:spPr>
      </p:pic>
      <p:sp>
        <p:nvSpPr>
          <p:cNvPr id="102" name="Google Shape;102;p1"/>
          <p:cNvSpPr txBox="1"/>
          <p:nvPr>
            <p:ph idx="12" type="sldNum"/>
          </p:nvPr>
        </p:nvSpPr>
        <p:spPr>
          <a:xfrm>
            <a:off x="412136" y="5943601"/>
            <a:ext cx="969000" cy="6519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
        <p:nvSpPr>
          <p:cNvPr id="103" name="Google Shape;103;p1"/>
          <p:cNvSpPr txBox="1"/>
          <p:nvPr/>
        </p:nvSpPr>
        <p:spPr>
          <a:xfrm>
            <a:off x="1655900" y="1931550"/>
            <a:ext cx="8468700" cy="2649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dk1"/>
              </a:buClr>
              <a:buSzPts val="3100"/>
              <a:buFont typeface="Arial"/>
              <a:buNone/>
            </a:pPr>
            <a:r>
              <a:t/>
            </a:r>
            <a:endParaRPr b="0" i="0" sz="2800" u="none" cap="none" strike="noStrike">
              <a:solidFill>
                <a:schemeClr val="dk1"/>
              </a:solidFill>
              <a:latin typeface="Open Sans Light"/>
              <a:ea typeface="Open Sans Light"/>
              <a:cs typeface="Open Sans Light"/>
              <a:sym typeface="Open Sans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A5AF"/>
        </a:solidFill>
      </p:bgPr>
    </p:bg>
    <p:spTree>
      <p:nvGrpSpPr>
        <p:cNvPr id="183" name="Shape 183"/>
        <p:cNvGrpSpPr/>
        <p:nvPr/>
      </p:nvGrpSpPr>
      <p:grpSpPr>
        <a:xfrm>
          <a:off x="0" y="0"/>
          <a:ext cx="0" cy="0"/>
          <a:chOff x="0" y="0"/>
          <a:chExt cx="0" cy="0"/>
        </a:xfrm>
      </p:grpSpPr>
      <p:sp>
        <p:nvSpPr>
          <p:cNvPr id="184" name="Google Shape;184;p12"/>
          <p:cNvSpPr txBox="1"/>
          <p:nvPr>
            <p:ph type="title"/>
          </p:nvPr>
        </p:nvSpPr>
        <p:spPr>
          <a:xfrm>
            <a:off x="1317625" y="690500"/>
            <a:ext cx="4626600" cy="5334380"/>
          </a:xfrm>
          <a:prstGeom prst="rect">
            <a:avLst/>
          </a:prstGeom>
          <a:solidFill>
            <a:schemeClr val="lt1"/>
          </a:solidFill>
          <a:ln>
            <a:noFill/>
          </a:ln>
          <a:effectLst>
            <a:outerShdw blurRad="57150" rotWithShape="0" algn="bl" dir="5400000" dist="19050">
              <a:srgbClr val="000000">
                <a:alpha val="50196"/>
              </a:srgbClr>
            </a:outerShdw>
          </a:effectLst>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6000"/>
              <a:buNone/>
            </a:pPr>
            <a:r>
              <a:rPr lang="en-US" sz="4600">
                <a:solidFill>
                  <a:schemeClr val="dk2"/>
                </a:solidFill>
              </a:rPr>
              <a:t>Merci</a:t>
            </a:r>
            <a:br>
              <a:rPr lang="en-US" sz="4600">
                <a:solidFill>
                  <a:schemeClr val="dk2"/>
                </a:solidFill>
              </a:rPr>
            </a:br>
            <a:r>
              <a:rPr lang="en-US" sz="4600">
                <a:solidFill>
                  <a:schemeClr val="dk2"/>
                </a:solidFill>
              </a:rPr>
              <a:t>Toi</a:t>
            </a:r>
            <a:br>
              <a:rPr lang="en-US" sz="4600">
                <a:solidFill>
                  <a:schemeClr val="dk2"/>
                </a:solidFill>
              </a:rPr>
            </a:br>
            <a:endParaRPr sz="1600">
              <a:solidFill>
                <a:schemeClr val="dk2"/>
              </a:solidFill>
            </a:endParaRPr>
          </a:p>
          <a:p>
            <a:pPr indent="0" lvl="0" marL="0" rtl="0" algn="ctr">
              <a:lnSpc>
                <a:spcPct val="90000"/>
              </a:lnSpc>
              <a:spcBef>
                <a:spcPts val="0"/>
              </a:spcBef>
              <a:spcAft>
                <a:spcPts val="0"/>
              </a:spcAft>
              <a:buSzPts val="6000"/>
              <a:buNone/>
            </a:pPr>
            <a:r>
              <a:rPr lang="en-US" sz="1800">
                <a:solidFill>
                  <a:schemeClr val="dk2"/>
                </a:solidFill>
              </a:rPr>
              <a:t>Ensemble, nous pouvons aider à diffuser le Message &amp; être le Message</a:t>
            </a:r>
            <a:endParaRPr sz="800">
              <a:solidFill>
                <a:schemeClr val="dk2"/>
              </a:solidFill>
            </a:endParaRPr>
          </a:p>
          <a:p>
            <a:pPr indent="0" lvl="0" marL="0" rtl="0" algn="l">
              <a:lnSpc>
                <a:spcPct val="90000"/>
              </a:lnSpc>
              <a:spcBef>
                <a:spcPts val="0"/>
              </a:spcBef>
              <a:spcAft>
                <a:spcPts val="0"/>
              </a:spcAft>
              <a:buClr>
                <a:schemeClr val="lt1"/>
              </a:buClr>
              <a:buSzPts val="6000"/>
              <a:buFont typeface="Arial"/>
              <a:buNone/>
            </a:pPr>
            <a:r>
              <a:t/>
            </a:r>
            <a:endParaRPr sz="2200">
              <a:solidFill>
                <a:schemeClr val="dk2"/>
              </a:solidFill>
            </a:endParaRPr>
          </a:p>
        </p:txBody>
      </p:sp>
      <p:sp>
        <p:nvSpPr>
          <p:cNvPr id="185" name="Google Shape;185;p12"/>
          <p:cNvSpPr txBox="1"/>
          <p:nvPr>
            <p:ph idx="1" type="body"/>
          </p:nvPr>
        </p:nvSpPr>
        <p:spPr>
          <a:xfrm>
            <a:off x="6282286" y="690465"/>
            <a:ext cx="4784372" cy="5253089"/>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2000"/>
              <a:buNone/>
            </a:pPr>
            <a:r>
              <a:rPr b="1" lang="en-US" sz="2400"/>
              <a:t>Melanie B</a:t>
            </a:r>
            <a:br>
              <a:rPr b="1" lang="en-US" sz="2400"/>
            </a:br>
            <a:r>
              <a:rPr b="1" lang="en-US" sz="2400"/>
              <a:t>Chaire PIPO</a:t>
            </a:r>
            <a:br>
              <a:rPr b="1" lang="en-US" sz="2400"/>
            </a:br>
            <a:r>
              <a:rPr b="1" lang="en-US" sz="2400"/>
              <a:t>pipochair1@oavirtualregion.org</a:t>
            </a:r>
            <a:br>
              <a:rPr b="1" lang="en-US" sz="2400"/>
            </a:br>
            <a:br>
              <a:rPr b="1" lang="en-US" sz="2400"/>
            </a:br>
            <a:r>
              <a:rPr b="1" lang="en-US" sz="2400"/>
              <a:t>J’ai hâte de servir avec vous.</a:t>
            </a:r>
            <a:br>
              <a:rPr b="1" lang="en-US" sz="2400"/>
            </a:br>
            <a:r>
              <a:rPr b="1" lang="en-US" sz="2400"/>
              <a:t>À la prochaine réunion PIPO/UWD !</a:t>
            </a:r>
            <a:br>
              <a:rPr b="1" lang="en-US" sz="2400"/>
            </a:br>
            <a:br>
              <a:rPr lang="en-US" sz="2400"/>
            </a:br>
            <a:r>
              <a:rPr lang="en-US">
                <a:solidFill>
                  <a:srgbClr val="FFFFFF"/>
                </a:solidFill>
                <a:latin typeface="Arial"/>
                <a:ea typeface="Arial"/>
                <a:cs typeface="Arial"/>
                <a:sym typeface="Arial"/>
              </a:rPr>
              <a:t>Nous nous retrouvons le premier samedi du mois</a:t>
            </a:r>
            <a:r>
              <a:rPr lang="en-US" sz="1100">
                <a:solidFill>
                  <a:schemeClr val="dk1"/>
                </a:solidFill>
                <a:latin typeface="Arial"/>
                <a:ea typeface="Arial"/>
                <a:cs typeface="Arial"/>
                <a:sym typeface="Arial"/>
              </a:rPr>
              <a:t> </a:t>
            </a:r>
            <a:br>
              <a:rPr lang="en-US" sz="2400"/>
            </a:br>
            <a:r>
              <a:rPr b="1" lang="en-US" sz="2400"/>
              <a:t>https://oavirtualregion.org/vr-calendar/</a:t>
            </a:r>
            <a:endParaRPr b="1" sz="2400"/>
          </a:p>
        </p:txBody>
      </p:sp>
      <p:pic>
        <p:nvPicPr>
          <p:cNvPr id="186" name="Google Shape;186;p12" title="hand in.gif"/>
          <p:cNvPicPr preferRelativeResize="0"/>
          <p:nvPr/>
        </p:nvPicPr>
        <p:blipFill rotWithShape="1">
          <a:blip r:embed="rId3">
            <a:alphaModFix/>
          </a:blip>
          <a:srcRect b="0" l="0" r="0" t="0"/>
          <a:stretch/>
        </p:blipFill>
        <p:spPr>
          <a:xfrm>
            <a:off x="1612038" y="1562213"/>
            <a:ext cx="4010025" cy="1457325"/>
          </a:xfrm>
          <a:prstGeom prst="rect">
            <a:avLst/>
          </a:prstGeom>
          <a:noFill/>
          <a:ln>
            <a:noFill/>
          </a:ln>
        </p:spPr>
      </p:pic>
      <p:sp>
        <p:nvSpPr>
          <p:cNvPr id="187" name="Google Shape;187;p12"/>
          <p:cNvSpPr txBox="1"/>
          <p:nvPr>
            <p:ph idx="4294967295" type="sldNum"/>
          </p:nvPr>
        </p:nvSpPr>
        <p:spPr>
          <a:xfrm>
            <a:off x="412136" y="5943601"/>
            <a:ext cx="969000" cy="6519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3"/>
          <p:cNvSpPr txBox="1"/>
          <p:nvPr>
            <p:ph type="title"/>
          </p:nvPr>
        </p:nvSpPr>
        <p:spPr>
          <a:xfrm>
            <a:off x="1468815" y="503852"/>
            <a:ext cx="9150675" cy="1427585"/>
          </a:xfrm>
          <a:prstGeom prst="rect">
            <a:avLst/>
          </a:prstGeom>
          <a:noFill/>
          <a:ln>
            <a:noFill/>
          </a:ln>
        </p:spPr>
        <p:txBody>
          <a:bodyPr anchorCtr="0" anchor="ctr" bIns="45700" lIns="0" spcFirstLastPara="1" rIns="91425" wrap="square" tIns="45700">
            <a:normAutofit fontScale="90000"/>
          </a:bodyPr>
          <a:lstStyle/>
          <a:p>
            <a:pPr indent="0" lvl="0" marL="0" rtl="0" algn="ctr">
              <a:lnSpc>
                <a:spcPct val="90000"/>
              </a:lnSpc>
              <a:spcBef>
                <a:spcPts val="0"/>
              </a:spcBef>
              <a:spcAft>
                <a:spcPts val="0"/>
              </a:spcAft>
              <a:buSzPct val="111111"/>
              <a:buNone/>
            </a:pPr>
            <a:r>
              <a:rPr lang="en-US" sz="3100"/>
              <a:t>La sensibilisation professionnelle de l’information publique</a:t>
            </a:r>
            <a:br>
              <a:rPr lang="en-US" sz="3100"/>
            </a:br>
            <a:r>
              <a:rPr lang="en-US" sz="3100"/>
              <a:t>Comité Unité avec la Diversité</a:t>
            </a:r>
            <a:br>
              <a:rPr lang="en-US" sz="3100"/>
            </a:br>
            <a:r>
              <a:rPr lang="en-US" sz="3100"/>
              <a:t>également connu sous le nom de PIPO</a:t>
            </a:r>
            <a:endParaRPr/>
          </a:p>
        </p:txBody>
      </p:sp>
      <p:pic>
        <p:nvPicPr>
          <p:cNvPr id="193" name="Google Shape;193;p13"/>
          <p:cNvPicPr preferRelativeResize="0"/>
          <p:nvPr/>
        </p:nvPicPr>
        <p:blipFill rotWithShape="1">
          <a:blip r:embed="rId3">
            <a:alphaModFix/>
          </a:blip>
          <a:srcRect b="2" l="0" r="2" t="10800"/>
          <a:stretch/>
        </p:blipFill>
        <p:spPr>
          <a:xfrm>
            <a:off x="1450153" y="2108722"/>
            <a:ext cx="8552264" cy="4119463"/>
          </a:xfrm>
          <a:prstGeom prst="rect">
            <a:avLst/>
          </a:prstGeom>
          <a:solidFill>
            <a:srgbClr val="FFFFFF"/>
          </a:solidFill>
          <a:ln>
            <a:noFill/>
          </a:ln>
        </p:spPr>
      </p:pic>
      <p:sp>
        <p:nvSpPr>
          <p:cNvPr id="194" name="Google Shape;194;p13"/>
          <p:cNvSpPr txBox="1"/>
          <p:nvPr>
            <p:ph idx="12" type="sldNum"/>
          </p:nvPr>
        </p:nvSpPr>
        <p:spPr>
          <a:xfrm>
            <a:off x="412136" y="5943601"/>
            <a:ext cx="968983" cy="65191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
          <p:cNvSpPr txBox="1"/>
          <p:nvPr>
            <p:ph idx="1" type="body"/>
          </p:nvPr>
        </p:nvSpPr>
        <p:spPr>
          <a:xfrm>
            <a:off x="1566900" y="2284575"/>
            <a:ext cx="9058200" cy="2822100"/>
          </a:xfrm>
          <a:prstGeom prst="rect">
            <a:avLst/>
          </a:prstGeom>
          <a:noFill/>
          <a:ln>
            <a:noFill/>
          </a:ln>
        </p:spPr>
        <p:txBody>
          <a:bodyPr anchorCtr="0" anchor="ctr" bIns="0" lIns="0" spcFirstLastPara="1" rIns="0" wrap="square" tIns="0">
            <a:normAutofit/>
          </a:bodyPr>
          <a:lstStyle/>
          <a:p>
            <a:pPr indent="0" lvl="0" marL="0" rtl="0" algn="ctr">
              <a:lnSpc>
                <a:spcPct val="100000"/>
              </a:lnSpc>
              <a:spcBef>
                <a:spcPts val="1200"/>
              </a:spcBef>
              <a:spcAft>
                <a:spcPts val="0"/>
              </a:spcAft>
              <a:buSzPts val="2000"/>
              <a:buNone/>
            </a:pPr>
            <a:r>
              <a:rPr lang="en-US" sz="2650"/>
              <a:t>Le Comité d’Information publique, de sensibilisation professionnelle et d’unité avec la diversité (PIPO/UWD) existe pour un objectif clair et significatif :</a:t>
            </a:r>
            <a:r>
              <a:rPr lang="en-US" sz="2792"/>
              <a:t> </a:t>
            </a:r>
            <a:br>
              <a:rPr lang="en-US" sz="2792"/>
            </a:br>
            <a:r>
              <a:rPr b="1" lang="en-US" sz="2792">
                <a:solidFill>
                  <a:srgbClr val="C00000"/>
                </a:solidFill>
                <a:latin typeface="Open Sans"/>
                <a:ea typeface="Open Sans"/>
                <a:cs typeface="Open Sans"/>
                <a:sym typeface="Open Sans"/>
              </a:rPr>
              <a:t>Porter le message de rétablissement et faire grandir les mains et les cœurs de ceux qui sont prêts à le partager.</a:t>
            </a:r>
            <a:endParaRPr b="1" sz="2692">
              <a:solidFill>
                <a:srgbClr val="C00000"/>
              </a:solidFill>
              <a:latin typeface="Open Sans"/>
              <a:ea typeface="Open Sans"/>
              <a:cs typeface="Open Sans"/>
              <a:sym typeface="Open Sans"/>
            </a:endParaRPr>
          </a:p>
        </p:txBody>
      </p:sp>
      <p:sp>
        <p:nvSpPr>
          <p:cNvPr id="109" name="Google Shape;109;p2"/>
          <p:cNvSpPr txBox="1"/>
          <p:nvPr>
            <p:ph idx="12" type="sldNum"/>
          </p:nvPr>
        </p:nvSpPr>
        <p:spPr>
          <a:xfrm>
            <a:off x="412136" y="5943601"/>
            <a:ext cx="968983" cy="65191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pic>
        <p:nvPicPr>
          <p:cNvPr id="110" name="Google Shape;110;p2"/>
          <p:cNvPicPr preferRelativeResize="0"/>
          <p:nvPr/>
        </p:nvPicPr>
        <p:blipFill rotWithShape="1">
          <a:blip r:embed="rId3">
            <a:alphaModFix/>
          </a:blip>
          <a:srcRect b="0" l="0" r="0" t="0"/>
          <a:stretch/>
        </p:blipFill>
        <p:spPr>
          <a:xfrm>
            <a:off x="3932200" y="297625"/>
            <a:ext cx="3882951" cy="1324500"/>
          </a:xfrm>
          <a:prstGeom prst="rect">
            <a:avLst/>
          </a:prstGeom>
          <a:noFill/>
          <a:ln>
            <a:noFill/>
          </a:ln>
        </p:spPr>
      </p:pic>
      <p:sp>
        <p:nvSpPr>
          <p:cNvPr id="111" name="Google Shape;111;p2"/>
          <p:cNvSpPr txBox="1"/>
          <p:nvPr/>
        </p:nvSpPr>
        <p:spPr>
          <a:xfrm>
            <a:off x="1566900" y="1781850"/>
            <a:ext cx="9058200" cy="576900"/>
          </a:xfrm>
          <a:prstGeom prst="rect">
            <a:avLst/>
          </a:prstGeom>
          <a:noFill/>
          <a:ln>
            <a:noFill/>
          </a:ln>
          <a:effectLst>
            <a:outerShdw blurRad="57150" rotWithShape="0" algn="bl" dir="5400000" dist="19050">
              <a:srgbClr val="000000">
                <a:alpha val="50196"/>
              </a:srgbClr>
            </a:outerShdw>
          </a:effectLst>
        </p:spPr>
        <p:txBody>
          <a:bodyPr anchorCtr="0" anchor="ctr" bIns="91425" lIns="91425" spcFirstLastPara="1" rIns="91425" wrap="square" tIns="91425">
            <a:noAutofit/>
          </a:bodyPr>
          <a:lstStyle/>
          <a:p>
            <a:pPr indent="0" lvl="0" marL="0" marR="0" rtl="0" algn="ctr">
              <a:lnSpc>
                <a:spcPct val="100000"/>
              </a:lnSpc>
              <a:spcBef>
                <a:spcPts val="1200"/>
              </a:spcBef>
              <a:spcAft>
                <a:spcPts val="0"/>
              </a:spcAft>
              <a:buNone/>
            </a:pPr>
            <a:r>
              <a:rPr b="1" i="0" lang="en-US" sz="4100" u="none" cap="none" strike="noStrike">
                <a:solidFill>
                  <a:schemeClr val="dk1"/>
                </a:solidFill>
                <a:latin typeface="Open Sans"/>
                <a:ea typeface="Open Sans"/>
                <a:cs typeface="Open Sans"/>
                <a:sym typeface="Open Sans"/>
              </a:rPr>
              <a:t>Déclaration d’intention</a:t>
            </a:r>
            <a:endParaRPr b="0" i="0" sz="3600" u="none" cap="none" strike="noStrike">
              <a:solidFill>
                <a:schemeClr val="dk1"/>
              </a:solidFill>
              <a:latin typeface="Open Sans Light"/>
              <a:ea typeface="Open Sans Light"/>
              <a:cs typeface="Open Sans Light"/>
              <a:sym typeface="Open Sans Light"/>
            </a:endParaRPr>
          </a:p>
        </p:txBody>
      </p:sp>
      <p:pic>
        <p:nvPicPr>
          <p:cNvPr id="112" name="Google Shape;112;p2" title="hand in.gif"/>
          <p:cNvPicPr preferRelativeResize="0"/>
          <p:nvPr/>
        </p:nvPicPr>
        <p:blipFill rotWithShape="1">
          <a:blip r:embed="rId4">
            <a:alphaModFix/>
          </a:blip>
          <a:srcRect b="0" l="0" r="0" t="0"/>
          <a:stretch/>
        </p:blipFill>
        <p:spPr>
          <a:xfrm>
            <a:off x="4051405" y="5106675"/>
            <a:ext cx="3644539" cy="1324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3"/>
          <p:cNvSpPr txBox="1"/>
          <p:nvPr>
            <p:ph type="title"/>
          </p:nvPr>
        </p:nvSpPr>
        <p:spPr>
          <a:xfrm>
            <a:off x="1563225" y="644175"/>
            <a:ext cx="9714300" cy="651900"/>
          </a:xfrm>
          <a:prstGeom prst="rect">
            <a:avLst/>
          </a:prstGeom>
          <a:noFill/>
          <a:ln>
            <a:noFill/>
          </a:ln>
          <a:effectLst>
            <a:outerShdw blurRad="57150" rotWithShape="0" algn="bl" dir="5400000" dist="19050">
              <a:srgbClr val="000000">
                <a:alpha val="50196"/>
              </a:srgbClr>
            </a:outerShdw>
          </a:effectLst>
        </p:spPr>
        <p:txBody>
          <a:bodyPr anchorCtr="0" anchor="ctr" bIns="45700" lIns="0" spcFirstLastPara="1" rIns="91425" wrap="square" tIns="45700">
            <a:normAutofit/>
          </a:bodyPr>
          <a:lstStyle/>
          <a:p>
            <a:pPr indent="0" lvl="0" marL="0" rtl="0" algn="l">
              <a:lnSpc>
                <a:spcPct val="90000"/>
              </a:lnSpc>
              <a:spcBef>
                <a:spcPts val="0"/>
              </a:spcBef>
              <a:spcAft>
                <a:spcPts val="0"/>
              </a:spcAft>
              <a:buSzPts val="3100"/>
              <a:buNone/>
            </a:pPr>
            <a:r>
              <a:rPr b="1" lang="en-US" sz="3200">
                <a:solidFill>
                  <a:srgbClr val="0000FF"/>
                </a:solidFill>
              </a:rPr>
              <a:t>Porter le message </a:t>
            </a:r>
            <a:r>
              <a:rPr b="1" lang="en-US" sz="2800">
                <a:solidFill>
                  <a:schemeClr val="accent1"/>
                </a:solidFill>
              </a:rPr>
              <a:t>- Public</a:t>
            </a:r>
            <a:endParaRPr sz="2800">
              <a:solidFill>
                <a:schemeClr val="accent1"/>
              </a:solidFill>
            </a:endParaRPr>
          </a:p>
        </p:txBody>
      </p:sp>
      <p:sp>
        <p:nvSpPr>
          <p:cNvPr id="118" name="Google Shape;118;p3"/>
          <p:cNvSpPr txBox="1"/>
          <p:nvPr>
            <p:ph idx="12" type="sldNum"/>
          </p:nvPr>
        </p:nvSpPr>
        <p:spPr>
          <a:xfrm>
            <a:off x="412136" y="5943601"/>
            <a:ext cx="968983" cy="651912"/>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
        <p:nvSpPr>
          <p:cNvPr id="119" name="Google Shape;119;p3">
            <a:hlinkClick r:id="rId3"/>
          </p:cNvPr>
          <p:cNvSpPr txBox="1"/>
          <p:nvPr/>
        </p:nvSpPr>
        <p:spPr>
          <a:xfrm>
            <a:off x="6475725" y="2222235"/>
            <a:ext cx="4801800" cy="4022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CC0000"/>
                </a:solidFill>
                <a:latin typeface="Open Sans"/>
                <a:ea typeface="Open Sans"/>
                <a:cs typeface="Open Sans"/>
                <a:sym typeface="Open Sans"/>
              </a:rPr>
              <a:t>Sur le site des nouveaux arrivants :</a:t>
            </a:r>
            <a:endParaRPr b="1" i="0" sz="1800" u="sng" cap="none" strike="noStrike">
              <a:solidFill>
                <a:schemeClr val="hlink"/>
              </a:solidFill>
              <a:latin typeface="Open Sans Light"/>
              <a:ea typeface="Open Sans Light"/>
              <a:cs typeface="Open Sans Light"/>
              <a:sym typeface="Open Sans Light"/>
              <a:hlinkClick r:id="rId4"/>
            </a:endParaRPr>
          </a:p>
          <a:p>
            <a:pPr indent="0" lvl="0" marL="457200" marR="0" rtl="0" algn="l">
              <a:lnSpc>
                <a:spcPct val="100000"/>
              </a:lnSpc>
              <a:spcBef>
                <a:spcPts val="0"/>
              </a:spcBef>
              <a:spcAft>
                <a:spcPts val="0"/>
              </a:spcAft>
              <a:buNone/>
            </a:pPr>
            <a:r>
              <a:rPr b="1" i="0" lang="en-US" sz="1700" u="sng" cap="none" strike="noStrike">
                <a:solidFill>
                  <a:schemeClr val="hlink"/>
                </a:solidFill>
                <a:latin typeface="Open Sans Light"/>
                <a:ea typeface="Open Sans Light"/>
                <a:cs typeface="Open Sans Light"/>
                <a:sym typeface="Open Sans Light"/>
                <a:hlinkClick r:id="rId5"/>
              </a:rPr>
              <a:t>https://welcome.oavirtualregion.org/</a:t>
            </a:r>
            <a:endParaRPr b="1" i="0" sz="1700" u="sng" cap="none" strike="noStrike">
              <a:solidFill>
                <a:schemeClr val="hlink"/>
              </a:solidFill>
              <a:latin typeface="Open Sans Light"/>
              <a:ea typeface="Open Sans Light"/>
              <a:cs typeface="Open Sans Light"/>
              <a:sym typeface="Open Sans Light"/>
            </a:endParaRPr>
          </a:p>
          <a:p>
            <a:pPr indent="0" lvl="0" marL="457200" rtl="0" algn="l">
              <a:lnSpc>
                <a:spcPct val="115000"/>
              </a:lnSpc>
              <a:spcBef>
                <a:spcPts val="0"/>
              </a:spcBef>
              <a:spcAft>
                <a:spcPts val="0"/>
              </a:spcAft>
              <a:buSzPts val="1100"/>
              <a:buNone/>
            </a:pPr>
            <a:r>
              <a:rPr b="1" lang="en-US" sz="1600">
                <a:solidFill>
                  <a:schemeClr val="dk1"/>
                </a:solidFill>
                <a:latin typeface="Open Sans"/>
                <a:ea typeface="Open Sans"/>
                <a:cs typeface="Open Sans"/>
                <a:sym typeface="Open Sans"/>
              </a:rPr>
              <a:t>Tenez les listes de réunions à jour</a:t>
            </a:r>
            <a:endParaRPr b="1" sz="1600">
              <a:solidFill>
                <a:schemeClr val="dk1"/>
              </a:solidFill>
              <a:latin typeface="Open Sans"/>
              <a:ea typeface="Open Sans"/>
              <a:cs typeface="Open Sans"/>
              <a:sym typeface="Open Sans"/>
            </a:endParaRPr>
          </a:p>
          <a:p>
            <a:pPr indent="0" lvl="0" marL="457200" rtl="0" algn="l">
              <a:lnSpc>
                <a:spcPct val="115000"/>
              </a:lnSpc>
              <a:spcBef>
                <a:spcPts val="0"/>
              </a:spcBef>
              <a:spcAft>
                <a:spcPts val="0"/>
              </a:spcAft>
              <a:buSzPts val="1100"/>
              <a:buNone/>
            </a:pPr>
            <a:r>
              <a:rPr b="1" lang="en-US" sz="1600">
                <a:solidFill>
                  <a:schemeClr val="dk1"/>
                </a:solidFill>
                <a:latin typeface="Open Sans"/>
                <a:ea typeface="Open Sans"/>
                <a:cs typeface="Open Sans"/>
                <a:sym typeface="Open Sans"/>
              </a:rPr>
              <a:t>Journée portes ouvertes pour débutants 3 fois par an avec</a:t>
            </a:r>
            <a:endParaRPr b="1" sz="1600">
              <a:solidFill>
                <a:schemeClr val="dk1"/>
              </a:solidFill>
              <a:latin typeface="Open Sans"/>
              <a:ea typeface="Open Sans"/>
              <a:cs typeface="Open Sans"/>
              <a:sym typeface="Open Sans"/>
            </a:endParaRPr>
          </a:p>
          <a:p>
            <a:pPr indent="0" lvl="0" marL="457200" rtl="0" algn="l">
              <a:lnSpc>
                <a:spcPct val="115000"/>
              </a:lnSpc>
              <a:spcBef>
                <a:spcPts val="0"/>
              </a:spcBef>
              <a:spcAft>
                <a:spcPts val="0"/>
              </a:spcAft>
              <a:buSzPts val="1100"/>
              <a:buNone/>
            </a:pPr>
            <a:r>
              <a:rPr b="1" lang="en-US" sz="1600">
                <a:solidFill>
                  <a:schemeClr val="dk1"/>
                </a:solidFill>
                <a:latin typeface="Open Sans"/>
                <a:ea typeface="Open Sans"/>
                <a:cs typeface="Open Sans"/>
                <a:sym typeface="Open Sans"/>
              </a:rPr>
              <a:t>un Centre d’accueil, y compris lors de la convention annuelle VR</a:t>
            </a:r>
            <a:endParaRPr b="1" sz="1600">
              <a:solidFill>
                <a:schemeClr val="dk1"/>
              </a:solidFill>
              <a:latin typeface="Open Sans"/>
              <a:ea typeface="Open Sans"/>
              <a:cs typeface="Open Sans"/>
              <a:sym typeface="Open Sans"/>
            </a:endParaRPr>
          </a:p>
          <a:p>
            <a:pPr indent="0" lvl="0" marL="457200" rtl="0" algn="l">
              <a:lnSpc>
                <a:spcPct val="115000"/>
              </a:lnSpc>
              <a:spcBef>
                <a:spcPts val="0"/>
              </a:spcBef>
              <a:spcAft>
                <a:spcPts val="0"/>
              </a:spcAft>
              <a:buSzPts val="1100"/>
              <a:buNone/>
            </a:pPr>
            <a:r>
              <a:rPr b="1" lang="en-US" sz="1600">
                <a:solidFill>
                  <a:schemeClr val="dk1"/>
                </a:solidFill>
                <a:latin typeface="Open Sans"/>
                <a:ea typeface="Open Sans"/>
                <a:cs typeface="Open Sans"/>
                <a:sym typeface="Open Sans"/>
              </a:rPr>
              <a:t>Pages de sensibilisation mises à jour	</a:t>
            </a:r>
            <a:r>
              <a:rPr lang="en-US" sz="1100">
                <a:solidFill>
                  <a:schemeClr val="dk1"/>
                </a:solidFill>
              </a:rPr>
              <a:t> </a:t>
            </a:r>
            <a:endParaRPr b="1" sz="1800">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None/>
            </a:pPr>
            <a:r>
              <a:rPr b="1" i="0" lang="en-US" sz="1800" u="none" cap="none" strike="noStrike">
                <a:solidFill>
                  <a:srgbClr val="CC0000"/>
                </a:solidFill>
                <a:latin typeface="Open Sans"/>
                <a:ea typeface="Open Sans"/>
                <a:cs typeface="Open Sans"/>
                <a:sym typeface="Open Sans"/>
              </a:rPr>
              <a:t>Sur notre site principal OA VR :</a:t>
            </a:r>
            <a:endParaRPr b="1" i="0" sz="1800" u="sng" cap="none" strike="noStrike">
              <a:solidFill>
                <a:schemeClr val="hlink"/>
              </a:solidFill>
              <a:latin typeface="Open Sans Light"/>
              <a:ea typeface="Open Sans Light"/>
              <a:cs typeface="Open Sans Light"/>
              <a:sym typeface="Open Sans Light"/>
              <a:hlinkClick r:id="rId6"/>
            </a:endParaRPr>
          </a:p>
          <a:p>
            <a:pPr indent="0" lvl="0" marL="457200" rtl="0" algn="l">
              <a:lnSpc>
                <a:spcPct val="115000"/>
              </a:lnSpc>
              <a:spcBef>
                <a:spcPts val="0"/>
              </a:spcBef>
              <a:spcAft>
                <a:spcPts val="0"/>
              </a:spcAft>
              <a:buClr>
                <a:schemeClr val="dk1"/>
              </a:buClr>
              <a:buSzPts val="1100"/>
              <a:buFont typeface="Arial"/>
              <a:buNone/>
            </a:pPr>
            <a:r>
              <a:rPr b="1" lang="en-US" sz="1600">
                <a:solidFill>
                  <a:schemeClr val="dk1"/>
                </a:solidFill>
                <a:latin typeface="Open Sans"/>
                <a:ea typeface="Open Sans"/>
                <a:cs typeface="Open Sans"/>
                <a:sym typeface="Open Sans"/>
              </a:rPr>
              <a:t>Page principale : Gardez l’attention et les informations à jour</a:t>
            </a:r>
            <a:endParaRPr b="1" sz="1600">
              <a:solidFill>
                <a:schemeClr val="dk1"/>
              </a:solidFill>
              <a:latin typeface="Open Sans"/>
              <a:ea typeface="Open Sans"/>
              <a:cs typeface="Open Sans"/>
              <a:sym typeface="Open Sans"/>
            </a:endParaRPr>
          </a:p>
          <a:p>
            <a:pPr indent="0" lvl="0" marL="457200" rtl="0" algn="l">
              <a:lnSpc>
                <a:spcPct val="115000"/>
              </a:lnSpc>
              <a:spcBef>
                <a:spcPts val="0"/>
              </a:spcBef>
              <a:spcAft>
                <a:spcPts val="0"/>
              </a:spcAft>
              <a:buClr>
                <a:schemeClr val="dk1"/>
              </a:buClr>
              <a:buSzPts val="1100"/>
              <a:buFont typeface="Arial"/>
              <a:buNone/>
            </a:pPr>
            <a:r>
              <a:rPr b="1" lang="en-US" sz="1800" u="sng">
                <a:solidFill>
                  <a:schemeClr val="hlink"/>
                </a:solidFill>
                <a:hlinkClick r:id="rId7"/>
              </a:rPr>
              <a:t>https://oavirtualregion.org/</a:t>
            </a:r>
            <a:endParaRPr b="1" sz="1800" u="sng">
              <a:solidFill>
                <a:schemeClr val="hlink"/>
              </a:solidFill>
            </a:endParaRPr>
          </a:p>
          <a:p>
            <a:pPr indent="0" lvl="0" marL="457200" rtl="0" algn="l">
              <a:lnSpc>
                <a:spcPct val="115000"/>
              </a:lnSpc>
              <a:spcBef>
                <a:spcPts val="0"/>
              </a:spcBef>
              <a:spcAft>
                <a:spcPts val="0"/>
              </a:spcAft>
              <a:buSzPts val="1100"/>
              <a:buNone/>
            </a:pPr>
            <a:r>
              <a:rPr b="1" lang="en-US" sz="1600">
                <a:solidFill>
                  <a:schemeClr val="dk1"/>
                </a:solidFill>
                <a:latin typeface="Open Sans"/>
                <a:ea typeface="Open Sans"/>
                <a:cs typeface="Open Sans"/>
                <a:sym typeface="Open Sans"/>
              </a:rPr>
              <a:t>Ateliers et envoi d’informations au Comité des ressources numériques</a:t>
            </a:r>
            <a:endParaRPr b="1" sz="1800">
              <a:solidFill>
                <a:schemeClr val="dk1"/>
              </a:solidFill>
              <a:latin typeface="Open Sans"/>
              <a:ea typeface="Open Sans"/>
              <a:cs typeface="Open Sans"/>
              <a:sym typeface="Open Sans"/>
            </a:endParaRPr>
          </a:p>
        </p:txBody>
      </p:sp>
      <p:sp>
        <p:nvSpPr>
          <p:cNvPr id="120" name="Google Shape;120;p3"/>
          <p:cNvSpPr txBox="1"/>
          <p:nvPr/>
        </p:nvSpPr>
        <p:spPr>
          <a:xfrm>
            <a:off x="1563226" y="1930465"/>
            <a:ext cx="4210500" cy="4605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0" i="0" lang="en-US" sz="2000" u="none" cap="none" strike="noStrike">
                <a:solidFill>
                  <a:schemeClr val="dk1"/>
                </a:solidFill>
                <a:latin typeface="Open Sans Light"/>
                <a:ea typeface="Open Sans Light"/>
                <a:cs typeface="Open Sans Light"/>
                <a:sym typeface="Open Sans Light"/>
              </a:rPr>
              <a:t>Du côté de l’Information Publique, nous nous adressons à la personne qui souffre encore de mangeurs compulsifs et qui ne sait peut-être même pas que Overeaters Anonymous existe. Nous cherchons des moyens créatifs et compatissants pour que personne ne rate l’opportunité de guérison simplement parce qu’il ne savait pas que l’aide était disponible.</a:t>
            </a:r>
            <a:endParaRPr b="0" i="0" sz="2000" u="none" cap="none" strike="noStrike">
              <a:solidFill>
                <a:schemeClr val="dk1"/>
              </a:solidFill>
              <a:latin typeface="Open Sans Light"/>
              <a:ea typeface="Open Sans Light"/>
              <a:cs typeface="Open Sans Light"/>
              <a:sym typeface="Open Sans Light"/>
            </a:endParaRPr>
          </a:p>
        </p:txBody>
      </p:sp>
      <p:pic>
        <p:nvPicPr>
          <p:cNvPr id="121" name="Google Shape;121;p3" title="digital-world.png"/>
          <p:cNvPicPr preferRelativeResize="0"/>
          <p:nvPr/>
        </p:nvPicPr>
        <p:blipFill rotWithShape="1">
          <a:blip r:embed="rId8">
            <a:alphaModFix/>
          </a:blip>
          <a:srcRect b="0" l="0" r="0" t="0"/>
          <a:stretch/>
        </p:blipFill>
        <p:spPr>
          <a:xfrm>
            <a:off x="8329650" y="109875"/>
            <a:ext cx="2252326" cy="22031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g3eb18cc4e1c_0_8"/>
          <p:cNvSpPr txBox="1"/>
          <p:nvPr>
            <p:ph type="title"/>
          </p:nvPr>
        </p:nvSpPr>
        <p:spPr>
          <a:xfrm>
            <a:off x="1563225" y="503850"/>
            <a:ext cx="9714300" cy="651900"/>
          </a:xfrm>
          <a:prstGeom prst="rect">
            <a:avLst/>
          </a:prstGeom>
          <a:noFill/>
          <a:ln>
            <a:noFill/>
          </a:ln>
          <a:effectLst>
            <a:outerShdw blurRad="57150" rotWithShape="0" algn="bl" dir="5400000" dist="19050">
              <a:srgbClr val="000000">
                <a:alpha val="50196"/>
              </a:srgbClr>
            </a:outerShdw>
          </a:effectLst>
        </p:spPr>
        <p:txBody>
          <a:bodyPr anchorCtr="0" anchor="ctr" bIns="45700" lIns="0" spcFirstLastPara="1" rIns="91425" wrap="square" tIns="45700">
            <a:normAutofit/>
          </a:bodyPr>
          <a:lstStyle/>
          <a:p>
            <a:pPr indent="0" lvl="0" marL="0" rtl="0" algn="l">
              <a:lnSpc>
                <a:spcPct val="90000"/>
              </a:lnSpc>
              <a:spcBef>
                <a:spcPts val="0"/>
              </a:spcBef>
              <a:spcAft>
                <a:spcPts val="0"/>
              </a:spcAft>
              <a:buSzPts val="3100"/>
              <a:buNone/>
            </a:pPr>
            <a:r>
              <a:rPr b="1" lang="en-US" sz="3100">
                <a:solidFill>
                  <a:srgbClr val="0000FF"/>
                </a:solidFill>
              </a:rPr>
              <a:t>Porter le message </a:t>
            </a:r>
            <a:r>
              <a:rPr b="1" lang="en-US" sz="3100">
                <a:solidFill>
                  <a:schemeClr val="accent1"/>
                </a:solidFill>
              </a:rPr>
              <a:t>- Public</a:t>
            </a:r>
            <a:endParaRPr sz="3100">
              <a:solidFill>
                <a:schemeClr val="accent1"/>
              </a:solidFill>
            </a:endParaRPr>
          </a:p>
        </p:txBody>
      </p:sp>
      <p:sp>
        <p:nvSpPr>
          <p:cNvPr id="127" name="Google Shape;127;g3eb18cc4e1c_0_8"/>
          <p:cNvSpPr txBox="1"/>
          <p:nvPr>
            <p:ph idx="12" type="sldNum"/>
          </p:nvPr>
        </p:nvSpPr>
        <p:spPr>
          <a:xfrm>
            <a:off x="412136" y="5943601"/>
            <a:ext cx="969000" cy="6519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
        <p:nvSpPr>
          <p:cNvPr id="128" name="Google Shape;128;g3eb18cc4e1c_0_8">
            <a:hlinkClick r:id="rId3"/>
          </p:cNvPr>
          <p:cNvSpPr txBox="1"/>
          <p:nvPr/>
        </p:nvSpPr>
        <p:spPr>
          <a:xfrm>
            <a:off x="6383450" y="2034225"/>
            <a:ext cx="4801800" cy="4862829"/>
          </a:xfrm>
          <a:prstGeom prst="rect">
            <a:avLst/>
          </a:prstGeom>
          <a:noFill/>
          <a:ln>
            <a:noFill/>
          </a:ln>
        </p:spPr>
        <p:txBody>
          <a:bodyPr anchorCtr="0" anchor="t" bIns="45700" lIns="91425" spcFirstLastPara="1" rIns="91425" wrap="square" tIns="45700">
            <a:spAutoFit/>
          </a:bodyPr>
          <a:lstStyle/>
          <a:p>
            <a:pPr indent="0" lvl="1" marL="0" marR="0" rtl="0" algn="l">
              <a:lnSpc>
                <a:spcPct val="100000"/>
              </a:lnSpc>
              <a:spcBef>
                <a:spcPts val="0"/>
              </a:spcBef>
              <a:spcAft>
                <a:spcPts val="0"/>
              </a:spcAft>
              <a:buNone/>
            </a:pPr>
            <a:r>
              <a:rPr b="1" i="0" lang="en-US" sz="1800" u="none" cap="none" strike="noStrike">
                <a:solidFill>
                  <a:srgbClr val="CC0000"/>
                </a:solidFill>
                <a:latin typeface="Open Sans"/>
                <a:ea typeface="Open Sans"/>
                <a:cs typeface="Open Sans"/>
                <a:sym typeface="Open Sans"/>
              </a:rPr>
              <a:t>FR PIPO/UWD :  </a:t>
            </a:r>
            <a:endParaRPr/>
          </a:p>
          <a:p>
            <a:pPr indent="0" lvl="3" marL="0" marR="0" rtl="0" algn="l">
              <a:lnSpc>
                <a:spcPct val="100000"/>
              </a:lnSpc>
              <a:spcBef>
                <a:spcPts val="0"/>
              </a:spcBef>
              <a:spcAft>
                <a:spcPts val="0"/>
              </a:spcAft>
              <a:buNone/>
            </a:pPr>
            <a:r>
              <a:rPr b="1" i="0" lang="en-US" sz="1600" u="none" cap="none" strike="noStrike">
                <a:solidFill>
                  <a:schemeClr val="dk1"/>
                </a:solidFill>
                <a:latin typeface="Open Sans"/>
                <a:ea typeface="Open Sans"/>
                <a:cs typeface="Open Sans"/>
                <a:sym typeface="Open Sans"/>
              </a:rPr>
              <a:t>Envoyez des invitations pour participer à la Journée portes ouvertes des nouveaux arrivants avec des créneaux horaires disponibles  </a:t>
            </a:r>
            <a:endParaRPr/>
          </a:p>
          <a:p>
            <a:pPr indent="0" lvl="2" marL="0" marR="0" rtl="0" algn="l">
              <a:lnSpc>
                <a:spcPct val="100000"/>
              </a:lnSpc>
              <a:spcBef>
                <a:spcPts val="0"/>
              </a:spcBef>
              <a:spcAft>
                <a:spcPts val="0"/>
              </a:spcAft>
              <a:buNone/>
            </a:pPr>
            <a:r>
              <a:t/>
            </a:r>
            <a:endParaRPr b="1" i="0" sz="1600" u="none" cap="none" strike="noStrike">
              <a:solidFill>
                <a:schemeClr val="dk1"/>
              </a:solidFill>
              <a:latin typeface="Open Sans"/>
              <a:ea typeface="Open Sans"/>
              <a:cs typeface="Open Sans"/>
              <a:sym typeface="Open Sans"/>
            </a:endParaRPr>
          </a:p>
          <a:p>
            <a:pPr indent="0" lvl="2" marL="0" marR="0" rtl="0" algn="l">
              <a:lnSpc>
                <a:spcPct val="100000"/>
              </a:lnSpc>
              <a:spcBef>
                <a:spcPts val="0"/>
              </a:spcBef>
              <a:spcAft>
                <a:spcPts val="0"/>
              </a:spcAft>
              <a:buNone/>
            </a:pPr>
            <a:r>
              <a:rPr b="1" i="0" lang="en-US" sz="1800" u="none" cap="none" strike="noStrike">
                <a:solidFill>
                  <a:srgbClr val="CC0000"/>
                </a:solidFill>
                <a:latin typeface="Open Sans"/>
                <a:ea typeface="Open Sans"/>
                <a:cs typeface="Open Sans"/>
                <a:sym typeface="Open Sans"/>
              </a:rPr>
              <a:t>La réunion choisit un créneau horaire :    </a:t>
            </a:r>
            <a:r>
              <a:rPr b="1" i="0" lang="en-US" sz="1600" u="none" cap="none" strike="noStrike">
                <a:solidFill>
                  <a:schemeClr val="dk1"/>
                </a:solidFill>
                <a:latin typeface="Open Sans"/>
                <a:ea typeface="Open Sans"/>
                <a:cs typeface="Open Sans"/>
                <a:sym typeface="Open Sans"/>
              </a:rPr>
              <a:t>Nous avons des réunions d’anglais toutes les heures (55 min) à partir de 8h EDT.</a:t>
            </a:r>
            <a:br>
              <a:rPr b="1" i="0" lang="en-US" sz="1600" u="none" cap="none" strike="noStrike">
                <a:solidFill>
                  <a:schemeClr val="dk1"/>
                </a:solidFill>
                <a:latin typeface="Open Sans"/>
                <a:ea typeface="Open Sans"/>
                <a:cs typeface="Open Sans"/>
                <a:sym typeface="Open Sans"/>
              </a:rPr>
            </a:br>
            <a:r>
              <a:rPr b="1" i="0" lang="en-US" sz="1600" u="none" cap="none" strike="noStrike">
                <a:solidFill>
                  <a:schemeClr val="dk1"/>
                </a:solidFill>
                <a:latin typeface="Open Sans"/>
                <a:ea typeface="Open Sans"/>
                <a:cs typeface="Open Sans"/>
                <a:sym typeface="Open Sans"/>
              </a:rPr>
              <a:t>Nous avons des réunions de langues étrangères toutes les demi-heures (90 minutes). </a:t>
            </a:r>
            <a:endParaRPr/>
          </a:p>
          <a:p>
            <a:pPr indent="0" lvl="2" marL="0" marR="0" rtl="0" algn="l">
              <a:lnSpc>
                <a:spcPct val="100000"/>
              </a:lnSpc>
              <a:spcBef>
                <a:spcPts val="0"/>
              </a:spcBef>
              <a:spcAft>
                <a:spcPts val="0"/>
              </a:spcAft>
              <a:buNone/>
            </a:pPr>
            <a:r>
              <a:t/>
            </a:r>
            <a:endParaRPr b="1" i="0" sz="1600" u="none" cap="none" strike="noStrike">
              <a:solidFill>
                <a:schemeClr val="dk1"/>
              </a:solidFill>
              <a:latin typeface="Open Sans"/>
              <a:ea typeface="Open Sans"/>
              <a:cs typeface="Open Sans"/>
              <a:sym typeface="Open Sans"/>
            </a:endParaRPr>
          </a:p>
          <a:p>
            <a:pPr indent="0" lvl="2" marL="0" marR="0" rtl="0" algn="l">
              <a:lnSpc>
                <a:spcPct val="100000"/>
              </a:lnSpc>
              <a:spcBef>
                <a:spcPts val="0"/>
              </a:spcBef>
              <a:spcAft>
                <a:spcPts val="0"/>
              </a:spcAft>
              <a:buNone/>
            </a:pPr>
            <a:r>
              <a:rPr b="1" i="0" lang="en-US" sz="1800" u="none" cap="none" strike="noStrike">
                <a:solidFill>
                  <a:srgbClr val="C00000"/>
                </a:solidFill>
                <a:latin typeface="Open Sans"/>
                <a:ea typeface="Open Sans"/>
                <a:cs typeface="Open Sans"/>
                <a:sym typeface="Open Sans"/>
              </a:rPr>
              <a:t>L’organisme de service fournit :                     </a:t>
            </a:r>
            <a:r>
              <a:rPr b="1" i="0" lang="en-US" sz="1600" u="none" cap="none" strike="noStrike">
                <a:solidFill>
                  <a:schemeClr val="dk1"/>
                </a:solidFill>
                <a:latin typeface="Open Sans"/>
                <a:ea typeface="Open Sans"/>
                <a:cs typeface="Open Sans"/>
                <a:sym typeface="Open Sans"/>
              </a:rPr>
              <a:t>Le sujet, l’animateur, le responsable, l’intervenant et la sécurité.</a:t>
            </a:r>
            <a:br>
              <a:rPr b="1" i="0" lang="en-US" sz="1600" u="none" cap="none" strike="noStrike">
                <a:solidFill>
                  <a:schemeClr val="dk1"/>
                </a:solidFill>
                <a:latin typeface="Open Sans"/>
                <a:ea typeface="Open Sans"/>
                <a:cs typeface="Open Sans"/>
                <a:sym typeface="Open Sans"/>
              </a:rPr>
            </a:br>
            <a:r>
              <a:rPr b="1" i="0" lang="en-US" sz="1600" u="none" cap="none" strike="noStrike">
                <a:solidFill>
                  <a:schemeClr val="dk1"/>
                </a:solidFill>
                <a:latin typeface="Open Sans"/>
                <a:ea typeface="Open Sans"/>
                <a:cs typeface="Open Sans"/>
                <a:sym typeface="Open Sans"/>
              </a:rPr>
              <a:t>Ils fournissent leur liste de travailleurs de service et signent tous des accords de service.</a:t>
            </a:r>
            <a:endParaRPr b="1" i="0" sz="1600" u="none" cap="none" strike="noStrike">
              <a:solidFill>
                <a:schemeClr val="dk1"/>
              </a:solidFill>
              <a:latin typeface="Open Sans"/>
              <a:ea typeface="Open Sans"/>
              <a:cs typeface="Open Sans"/>
              <a:sym typeface="Open Sans"/>
            </a:endParaRPr>
          </a:p>
        </p:txBody>
      </p:sp>
      <p:sp>
        <p:nvSpPr>
          <p:cNvPr id="129" name="Google Shape;129;g3eb18cc4e1c_0_8"/>
          <p:cNvSpPr txBox="1"/>
          <p:nvPr/>
        </p:nvSpPr>
        <p:spPr>
          <a:xfrm>
            <a:off x="1381136" y="1802032"/>
            <a:ext cx="4512564" cy="4395121"/>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chemeClr val="dk1"/>
              </a:buClr>
              <a:buSzPts val="1100"/>
              <a:buFont typeface="Arial"/>
              <a:buNone/>
            </a:pPr>
            <a:r>
              <a:t/>
            </a:r>
            <a:endParaRPr b="0" i="0" sz="500" u="none" cap="none" strike="noStrike">
              <a:solidFill>
                <a:schemeClr val="dk1"/>
              </a:solidFill>
              <a:latin typeface="Open Sans Light"/>
              <a:ea typeface="Open Sans Light"/>
              <a:cs typeface="Open Sans Light"/>
              <a:sym typeface="Open Sans Light"/>
            </a:endParaRPr>
          </a:p>
          <a:p>
            <a:pPr indent="0" lvl="0" marL="0" marR="0" rtl="0" algn="ctr">
              <a:lnSpc>
                <a:spcPct val="115000"/>
              </a:lnSpc>
              <a:spcBef>
                <a:spcPts val="0"/>
              </a:spcBef>
              <a:spcAft>
                <a:spcPts val="0"/>
              </a:spcAft>
              <a:buNone/>
            </a:pPr>
            <a:r>
              <a:rPr b="0" i="0" lang="en-US" sz="1800" u="none" cap="none" strike="noStrike">
                <a:solidFill>
                  <a:schemeClr val="dk1"/>
                </a:solidFill>
                <a:latin typeface="Open Sans Light"/>
                <a:ea typeface="Open Sans Light"/>
                <a:cs typeface="Open Sans Light"/>
                <a:sym typeface="Open Sans Light"/>
              </a:rPr>
              <a:t>Notre comité organise un                             </a:t>
            </a:r>
            <a:r>
              <a:rPr b="1" i="0" lang="en-US" sz="2400" u="none" cap="none" strike="noStrike">
                <a:solidFill>
                  <a:srgbClr val="0000FF"/>
                </a:solidFill>
                <a:latin typeface="Open Sans"/>
                <a:ea typeface="Open Sans"/>
                <a:cs typeface="Open Sans"/>
                <a:sym typeface="Open Sans"/>
              </a:rPr>
              <a:t>JOURNÉE PORTES OUVERTES POUR LES NOUVEAUX ARRIVANTS                             </a:t>
            </a:r>
            <a:r>
              <a:rPr b="0" i="0" lang="en-US" sz="1400" u="none" cap="none" strike="noStrike">
                <a:solidFill>
                  <a:schemeClr val="dk1"/>
                </a:solidFill>
                <a:latin typeface="Open Sans Light"/>
                <a:ea typeface="Open Sans Light"/>
                <a:cs typeface="Open Sans Light"/>
                <a:sym typeface="Open Sans Light"/>
              </a:rPr>
              <a:t>Trois fois par an. Nous offrons à toutes les réunions, intergroupes et organismes de service affiliés virtuellement l’opportunité d’animer une réunion des nouveaux arrivants afin de sensibiliser, de fraterniser ceux qui ne connaissent pas l’OA et de les faire connaître à certains organismes de service.                                                         En général, cela se tient sur un week-end, mais notre événement de juin ne dure qu’une journée.                   </a:t>
            </a:r>
            <a:r>
              <a:rPr b="1" i="0" lang="en-US" sz="1600" u="none" cap="none" strike="noStrike">
                <a:solidFill>
                  <a:schemeClr val="dk1"/>
                </a:solidFill>
                <a:latin typeface="Open Sans Light"/>
                <a:ea typeface="Open Sans Light"/>
                <a:cs typeface="Open Sans Light"/>
                <a:sym typeface="Open Sans Light"/>
              </a:rPr>
              <a:t>Notre prochaine Journée portes ouvertes pour les nouveaux arrivants est                                       </a:t>
            </a:r>
            <a:r>
              <a:rPr b="1" i="0" lang="en-US" sz="2400" u="none" cap="none" strike="noStrike">
                <a:solidFill>
                  <a:srgbClr val="0000FF"/>
                </a:solidFill>
                <a:latin typeface="Open Sans"/>
                <a:ea typeface="Open Sans"/>
                <a:cs typeface="Open Sans"/>
                <a:sym typeface="Open Sans"/>
              </a:rPr>
              <a:t>Samedi 27 juin                                          8h - 20h EDT</a:t>
            </a:r>
            <a:endParaRPr b="1" i="0" sz="1800" u="none" cap="none" strike="noStrike">
              <a:solidFill>
                <a:srgbClr val="0000FF"/>
              </a:solidFill>
              <a:latin typeface="Open Sans"/>
              <a:ea typeface="Open Sans"/>
              <a:cs typeface="Open Sans"/>
              <a:sym typeface="Open Sans"/>
            </a:endParaRPr>
          </a:p>
        </p:txBody>
      </p:sp>
      <p:pic>
        <p:nvPicPr>
          <p:cNvPr id="130" name="Google Shape;130;g3eb18cc4e1c_0_8" title="digital-world.png"/>
          <p:cNvPicPr preferRelativeResize="0"/>
          <p:nvPr/>
        </p:nvPicPr>
        <p:blipFill rotWithShape="1">
          <a:blip r:embed="rId4">
            <a:alphaModFix/>
          </a:blip>
          <a:srcRect b="0" l="0" r="0" t="0"/>
          <a:stretch/>
        </p:blipFill>
        <p:spPr>
          <a:xfrm>
            <a:off x="9799050" y="199200"/>
            <a:ext cx="1875950" cy="1835025"/>
          </a:xfrm>
          <a:prstGeom prst="rect">
            <a:avLst/>
          </a:prstGeom>
          <a:noFill/>
          <a:ln>
            <a:noFill/>
          </a:ln>
        </p:spPr>
      </p:pic>
      <p:sp>
        <p:nvSpPr>
          <p:cNvPr id="131" name="Google Shape;131;g3eb18cc4e1c_0_8"/>
          <p:cNvSpPr txBox="1"/>
          <p:nvPr/>
        </p:nvSpPr>
        <p:spPr>
          <a:xfrm>
            <a:off x="1515975" y="1061928"/>
            <a:ext cx="9808800" cy="497700"/>
          </a:xfrm>
          <a:prstGeom prst="rect">
            <a:avLst/>
          </a:prstGeom>
          <a:noFill/>
          <a:ln>
            <a:noFill/>
          </a:ln>
          <a:effectLst>
            <a:outerShdw blurRad="57150" rotWithShape="0" algn="bl" dir="5400000" dist="19050">
              <a:srgbClr val="000000">
                <a:alpha val="50196"/>
              </a:srgbClr>
            </a:outerShdw>
          </a:effectLst>
        </p:spPr>
        <p:txBody>
          <a:bodyPr anchorCtr="0" anchor="ctr" bIns="45700" lIns="0" spcFirstLastPara="1" rIns="91425" wrap="square" tIns="45700">
            <a:normAutofit fontScale="55000" lnSpcReduction="20000"/>
          </a:bodyPr>
          <a:lstStyle/>
          <a:p>
            <a:pPr indent="0" lvl="0" marL="0" marR="0" rtl="0" algn="l">
              <a:lnSpc>
                <a:spcPct val="90000"/>
              </a:lnSpc>
              <a:spcBef>
                <a:spcPts val="0"/>
              </a:spcBef>
              <a:spcAft>
                <a:spcPts val="0"/>
              </a:spcAft>
              <a:buNone/>
            </a:pPr>
            <a:r>
              <a:rPr b="0" i="0" lang="en-US" sz="5800" u="none" cap="none" strike="noStrike">
                <a:solidFill>
                  <a:srgbClr val="FF9900"/>
                </a:solidFill>
                <a:latin typeface="Arial"/>
                <a:ea typeface="Arial"/>
                <a:cs typeface="Arial"/>
                <a:sym typeface="Arial"/>
              </a:rPr>
              <a:t>Journée portes ouvertes pour les débutants </a:t>
            </a:r>
            <a:r>
              <a:rPr b="0" i="0" lang="en-US" sz="6700" u="none" cap="none" strike="noStrike">
                <a:solidFill>
                  <a:srgbClr val="FF9900"/>
                </a:solidFill>
                <a:latin typeface="Arial"/>
                <a:ea typeface="Arial"/>
                <a:cs typeface="Arial"/>
                <a:sym typeface="Arial"/>
              </a:rPr>
              <a:t>: </a:t>
            </a:r>
            <a:endParaRPr/>
          </a:p>
        </p:txBody>
      </p:sp>
      <p:sp>
        <p:nvSpPr>
          <p:cNvPr id="132" name="Google Shape;132;g3eb18cc4e1c_0_8"/>
          <p:cNvSpPr txBox="1"/>
          <p:nvPr/>
        </p:nvSpPr>
        <p:spPr>
          <a:xfrm>
            <a:off x="1515974" y="1460400"/>
            <a:ext cx="7770266" cy="341632"/>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None/>
            </a:pPr>
            <a:r>
              <a:rPr b="0" i="0" lang="en-US" sz="1800" u="none" cap="none" strike="noStrike">
                <a:solidFill>
                  <a:schemeClr val="dk1"/>
                </a:solidFill>
                <a:latin typeface="Arial"/>
                <a:ea typeface="Arial"/>
                <a:cs typeface="Arial"/>
                <a:sym typeface="Arial"/>
              </a:rPr>
              <a:t>le plus grand événement PIPO/UWD</a:t>
            </a:r>
            <a:endParaRPr b="0" i="0" sz="1200" u="none" cap="none" strike="noStrik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g3eb18cc4e1c_0_17"/>
          <p:cNvSpPr txBox="1"/>
          <p:nvPr>
            <p:ph type="title"/>
          </p:nvPr>
        </p:nvSpPr>
        <p:spPr>
          <a:xfrm>
            <a:off x="1563225" y="503850"/>
            <a:ext cx="9714300" cy="651900"/>
          </a:xfrm>
          <a:prstGeom prst="rect">
            <a:avLst/>
          </a:prstGeom>
          <a:noFill/>
          <a:ln>
            <a:noFill/>
          </a:ln>
          <a:effectLst>
            <a:outerShdw blurRad="57150" rotWithShape="0" algn="bl" dir="5400000" dist="19050">
              <a:srgbClr val="000000">
                <a:alpha val="50196"/>
              </a:srgbClr>
            </a:outerShdw>
          </a:effectLst>
        </p:spPr>
        <p:txBody>
          <a:bodyPr anchorCtr="0" anchor="ctr" bIns="45700" lIns="0" spcFirstLastPara="1" rIns="91425" wrap="square" tIns="45700">
            <a:normAutofit/>
          </a:bodyPr>
          <a:lstStyle/>
          <a:p>
            <a:pPr indent="0" lvl="0" marL="0" rtl="0" algn="l">
              <a:lnSpc>
                <a:spcPct val="90000"/>
              </a:lnSpc>
              <a:spcBef>
                <a:spcPts val="0"/>
              </a:spcBef>
              <a:spcAft>
                <a:spcPts val="0"/>
              </a:spcAft>
              <a:buSzPts val="3100"/>
              <a:buNone/>
            </a:pPr>
            <a:r>
              <a:rPr b="1" lang="en-US" sz="3100">
                <a:solidFill>
                  <a:srgbClr val="0000FF"/>
                </a:solidFill>
              </a:rPr>
              <a:t>Porter le message </a:t>
            </a:r>
            <a:r>
              <a:rPr b="1" lang="en-US" sz="3100">
                <a:solidFill>
                  <a:schemeClr val="accent1"/>
                </a:solidFill>
              </a:rPr>
              <a:t>- Public</a:t>
            </a:r>
            <a:endParaRPr sz="3100">
              <a:solidFill>
                <a:schemeClr val="accent1"/>
              </a:solidFill>
            </a:endParaRPr>
          </a:p>
        </p:txBody>
      </p:sp>
      <p:sp>
        <p:nvSpPr>
          <p:cNvPr id="138" name="Google Shape;138;g3eb18cc4e1c_0_17"/>
          <p:cNvSpPr txBox="1"/>
          <p:nvPr>
            <p:ph idx="12" type="sldNum"/>
          </p:nvPr>
        </p:nvSpPr>
        <p:spPr>
          <a:xfrm>
            <a:off x="412136" y="5943601"/>
            <a:ext cx="969000" cy="6519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
        <p:nvSpPr>
          <p:cNvPr id="139" name="Google Shape;139;g3eb18cc4e1c_0_17">
            <a:hlinkClick r:id="rId3"/>
          </p:cNvPr>
          <p:cNvSpPr txBox="1"/>
          <p:nvPr/>
        </p:nvSpPr>
        <p:spPr>
          <a:xfrm>
            <a:off x="6373125" y="2097737"/>
            <a:ext cx="4801800" cy="41549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CC0000"/>
                </a:solidFill>
                <a:latin typeface="Open Sans"/>
                <a:ea typeface="Open Sans"/>
                <a:cs typeface="Open Sans"/>
                <a:sym typeface="Open Sans"/>
              </a:rPr>
              <a:t>FR PIPO/UWD :                                              </a:t>
            </a:r>
            <a:r>
              <a:rPr b="0" i="0" lang="en-US" sz="1600" u="none" cap="none" strike="noStrike">
                <a:solidFill>
                  <a:schemeClr val="dk1"/>
                </a:solidFill>
                <a:latin typeface="Open Sans"/>
                <a:ea typeface="Open Sans"/>
                <a:cs typeface="Open Sans"/>
                <a:sym typeface="Open Sans"/>
              </a:rPr>
              <a:t>Nous planifions les services pour le centre d’accueil. (une salle Zoom où les réunions portes ouvertes seront des salles de travail.  </a:t>
            </a:r>
            <a:endParaRPr/>
          </a:p>
          <a:p>
            <a:pPr indent="0" lvl="0" marL="0" marR="0" rtl="0" algn="l">
              <a:lnSpc>
                <a:spcPct val="100000"/>
              </a:lnSpc>
              <a:spcBef>
                <a:spcPts val="0"/>
              </a:spcBef>
              <a:spcAft>
                <a:spcPts val="0"/>
              </a:spcAft>
              <a:buNone/>
            </a:pPr>
            <a:r>
              <a:rPr b="0" i="0" lang="en-US" sz="1600" u="none" cap="none" strike="noStrike">
                <a:solidFill>
                  <a:schemeClr val="dk1"/>
                </a:solidFill>
                <a:latin typeface="Open Sans"/>
                <a:ea typeface="Open Sans"/>
                <a:cs typeface="Open Sans"/>
                <a:sym typeface="Open Sans"/>
              </a:rPr>
              <a:t>                                                                        </a:t>
            </a:r>
            <a:r>
              <a:rPr b="1" i="0" lang="en-US" sz="1800" u="none" cap="none" strike="noStrike">
                <a:solidFill>
                  <a:srgbClr val="CC0000"/>
                </a:solidFill>
                <a:latin typeface="Open Sans"/>
                <a:ea typeface="Open Sans"/>
                <a:cs typeface="Open Sans"/>
                <a:sym typeface="Open Sans"/>
              </a:rPr>
              <a:t>La réunion choisit un créneau horaire :</a:t>
            </a:r>
            <a:endParaRPr/>
          </a:p>
          <a:p>
            <a:pPr indent="0" lvl="0" marL="0" marR="0" rtl="0" algn="l">
              <a:lnSpc>
                <a:spcPct val="100000"/>
              </a:lnSpc>
              <a:spcBef>
                <a:spcPts val="0"/>
              </a:spcBef>
              <a:spcAft>
                <a:spcPts val="0"/>
              </a:spcAft>
              <a:buNone/>
            </a:pPr>
            <a:r>
              <a:rPr b="0" i="0" lang="en-US" sz="1600" u="none" cap="none" strike="noStrike">
                <a:solidFill>
                  <a:schemeClr val="dk1"/>
                </a:solidFill>
                <a:latin typeface="Open Sans"/>
                <a:ea typeface="Open Sans"/>
                <a:cs typeface="Open Sans"/>
                <a:sym typeface="Open Sans"/>
              </a:rPr>
              <a:t>Nous avons des réunions d’anglais toutes les heures (55 min) à partir de 8h</a:t>
            </a:r>
            <a:br>
              <a:rPr b="0" i="0" lang="en-US" sz="1600" u="none" cap="none" strike="noStrike">
                <a:solidFill>
                  <a:schemeClr val="dk1"/>
                </a:solidFill>
                <a:latin typeface="Open Sans"/>
                <a:ea typeface="Open Sans"/>
                <a:cs typeface="Open Sans"/>
                <a:sym typeface="Open Sans"/>
              </a:rPr>
            </a:br>
            <a:r>
              <a:rPr b="0" i="0" lang="en-US" sz="1600" u="none" cap="none" strike="noStrike">
                <a:solidFill>
                  <a:schemeClr val="dk1"/>
                </a:solidFill>
                <a:latin typeface="Open Sans"/>
                <a:ea typeface="Open Sans"/>
                <a:cs typeface="Open Sans"/>
                <a:sym typeface="Open Sans"/>
              </a:rPr>
              <a:t>Nous avons des réunions de langues étrangères toutes les 30 minutes (90 minutes)</a:t>
            </a:r>
            <a:endParaRPr/>
          </a:p>
          <a:p>
            <a:pPr indent="0" lvl="0" marL="0" marR="0" rtl="0" algn="l">
              <a:lnSpc>
                <a:spcPct val="100000"/>
              </a:lnSpc>
              <a:spcBef>
                <a:spcPts val="0"/>
              </a:spcBef>
              <a:spcAft>
                <a:spcPts val="0"/>
              </a:spcAft>
              <a:buNone/>
            </a:pPr>
            <a:r>
              <a:t/>
            </a:r>
            <a:endParaRPr b="0" i="0" sz="16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None/>
            </a:pPr>
            <a:r>
              <a:rPr b="1" i="0" lang="en-US" sz="1800" u="none" cap="none" strike="noStrike">
                <a:solidFill>
                  <a:srgbClr val="CC0000"/>
                </a:solidFill>
                <a:latin typeface="Open Sans"/>
                <a:ea typeface="Open Sans"/>
                <a:cs typeface="Open Sans"/>
                <a:sym typeface="Open Sans"/>
              </a:rPr>
              <a:t>Leurs groupes assurent la réunion :</a:t>
            </a:r>
            <a:endParaRPr/>
          </a:p>
          <a:p>
            <a:pPr indent="0" lvl="0" marL="0" marR="0" rtl="0" algn="l">
              <a:lnSpc>
                <a:spcPct val="100000"/>
              </a:lnSpc>
              <a:spcBef>
                <a:spcPts val="0"/>
              </a:spcBef>
              <a:spcAft>
                <a:spcPts val="0"/>
              </a:spcAft>
              <a:buNone/>
            </a:pPr>
            <a:r>
              <a:rPr b="0" i="0" lang="en-US" sz="1600" u="none" cap="none" strike="noStrike">
                <a:solidFill>
                  <a:schemeClr val="dk1"/>
                </a:solidFill>
                <a:latin typeface="Open Sans"/>
                <a:ea typeface="Open Sans"/>
                <a:cs typeface="Open Sans"/>
                <a:sym typeface="Open Sans"/>
              </a:rPr>
              <a:t>La réunion fournit le sujet, l’hôte, le responsable, l’intervenant, la sécurité</a:t>
            </a:r>
            <a:br>
              <a:rPr b="0" i="0" lang="en-US" sz="1600" u="none" cap="none" strike="noStrike">
                <a:solidFill>
                  <a:schemeClr val="dk1"/>
                </a:solidFill>
                <a:latin typeface="Open Sans"/>
                <a:ea typeface="Open Sans"/>
                <a:cs typeface="Open Sans"/>
                <a:sym typeface="Open Sans"/>
              </a:rPr>
            </a:br>
            <a:r>
              <a:rPr b="0" i="0" lang="en-US" sz="1600" u="none" cap="none" strike="noStrike">
                <a:solidFill>
                  <a:schemeClr val="dk1"/>
                </a:solidFill>
                <a:latin typeface="Open Sans"/>
                <a:ea typeface="Open Sans"/>
                <a:cs typeface="Open Sans"/>
                <a:sym typeface="Open Sans"/>
              </a:rPr>
              <a:t>Ils fournissent leur liste de travailleurs de service et chacun signe un contrat de service.</a:t>
            </a:r>
            <a:endParaRPr b="1" i="0" sz="1600" u="none" cap="none" strike="noStrike">
              <a:solidFill>
                <a:schemeClr val="dk1"/>
              </a:solidFill>
              <a:latin typeface="Open Sans"/>
              <a:ea typeface="Open Sans"/>
              <a:cs typeface="Open Sans"/>
              <a:sym typeface="Open Sans"/>
            </a:endParaRPr>
          </a:p>
        </p:txBody>
      </p:sp>
      <p:sp>
        <p:nvSpPr>
          <p:cNvPr id="140" name="Google Shape;140;g3eb18cc4e1c_0_17"/>
          <p:cNvSpPr txBox="1"/>
          <p:nvPr/>
        </p:nvSpPr>
        <p:spPr>
          <a:xfrm>
            <a:off x="1791480" y="1998170"/>
            <a:ext cx="3471300" cy="4480125"/>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None/>
            </a:pPr>
            <a:r>
              <a:rPr b="0" i="0" lang="en-US" sz="1600" u="none" cap="none" strike="noStrike">
                <a:solidFill>
                  <a:schemeClr val="dk1"/>
                </a:solidFill>
                <a:latin typeface="Open Sans Light"/>
                <a:ea typeface="Open Sans Light"/>
                <a:cs typeface="Open Sans Light"/>
                <a:sym typeface="Open Sans Light"/>
              </a:rPr>
              <a:t>Le jour de la journée portes ouvertes, il y aura un      </a:t>
            </a:r>
            <a:r>
              <a:rPr b="1" i="0" lang="en-US" sz="2400" u="none" cap="none" strike="noStrike">
                <a:solidFill>
                  <a:schemeClr val="dk1"/>
                </a:solidFill>
                <a:latin typeface="Open Sans"/>
                <a:ea typeface="Open Sans"/>
                <a:cs typeface="Open Sans"/>
                <a:sym typeface="Open Sans"/>
              </a:rPr>
              <a:t>CENTRE D’ACCUEIL.  </a:t>
            </a:r>
            <a:r>
              <a:rPr b="0" i="0" lang="en-US" sz="1600" u="none" cap="none" strike="noStrike">
                <a:solidFill>
                  <a:schemeClr val="accent1"/>
                </a:solidFill>
                <a:latin typeface="Open Sans"/>
                <a:ea typeface="Open Sans"/>
                <a:cs typeface="Open Sans"/>
                <a:sym typeface="Open Sans"/>
              </a:rPr>
              <a:t>Ce sera la salle Zoom qui accueillera les nouveaux venus et les aidera de toutes les manières nécessaires.                                 Cette salle accueille également les différentes salles de travail pour les réunions des nouveaux arrivants toute la journée.                                            </a:t>
            </a:r>
            <a:r>
              <a:rPr b="1" i="0" lang="en-US" sz="1800" u="none" cap="none" strike="noStrike">
                <a:solidFill>
                  <a:srgbClr val="0000FF"/>
                </a:solidFill>
                <a:latin typeface="Open Sans"/>
                <a:ea typeface="Open Sans"/>
                <a:cs typeface="Open Sans"/>
                <a:sym typeface="Open Sans"/>
              </a:rPr>
              <a:t>Une merveilleuse façon de porter le message et de rendre service !</a:t>
            </a:r>
            <a:endParaRPr b="1" i="0" sz="2800" u="none" cap="none" strike="noStrike">
              <a:solidFill>
                <a:srgbClr val="0000FF"/>
              </a:solidFill>
              <a:latin typeface="Open Sans Light"/>
              <a:ea typeface="Open Sans Light"/>
              <a:cs typeface="Open Sans Light"/>
              <a:sym typeface="Open Sans Light"/>
            </a:endParaRPr>
          </a:p>
        </p:txBody>
      </p:sp>
      <p:pic>
        <p:nvPicPr>
          <p:cNvPr id="141" name="Google Shape;141;g3eb18cc4e1c_0_17" title="digital-world.png"/>
          <p:cNvPicPr preferRelativeResize="0"/>
          <p:nvPr/>
        </p:nvPicPr>
        <p:blipFill rotWithShape="1">
          <a:blip r:embed="rId4">
            <a:alphaModFix/>
          </a:blip>
          <a:srcRect b="0" l="0" r="0" t="0"/>
          <a:stretch/>
        </p:blipFill>
        <p:spPr>
          <a:xfrm>
            <a:off x="9799050" y="199200"/>
            <a:ext cx="1875950" cy="1835025"/>
          </a:xfrm>
          <a:prstGeom prst="rect">
            <a:avLst/>
          </a:prstGeom>
          <a:noFill/>
          <a:ln>
            <a:noFill/>
          </a:ln>
        </p:spPr>
      </p:pic>
      <p:sp>
        <p:nvSpPr>
          <p:cNvPr id="142" name="Google Shape;142;g3eb18cc4e1c_0_17"/>
          <p:cNvSpPr txBox="1"/>
          <p:nvPr/>
        </p:nvSpPr>
        <p:spPr>
          <a:xfrm>
            <a:off x="1468725" y="1097287"/>
            <a:ext cx="9808800" cy="497700"/>
          </a:xfrm>
          <a:prstGeom prst="rect">
            <a:avLst/>
          </a:prstGeom>
          <a:noFill/>
          <a:ln>
            <a:noFill/>
          </a:ln>
          <a:effectLst>
            <a:outerShdw blurRad="57150" rotWithShape="0" algn="bl" dir="5400000" dist="19050">
              <a:srgbClr val="000000">
                <a:alpha val="50196"/>
              </a:srgbClr>
            </a:outerShdw>
          </a:effectLst>
        </p:spPr>
        <p:txBody>
          <a:bodyPr anchorCtr="0" anchor="ctr" bIns="45700" lIns="0" spcFirstLastPara="1" rIns="91425" wrap="square" tIns="45700">
            <a:normAutofit fontScale="55000" lnSpcReduction="20000"/>
          </a:bodyPr>
          <a:lstStyle/>
          <a:p>
            <a:pPr indent="0" lvl="0" marL="0" marR="0" rtl="0" algn="l">
              <a:lnSpc>
                <a:spcPct val="90000"/>
              </a:lnSpc>
              <a:spcBef>
                <a:spcPts val="0"/>
              </a:spcBef>
              <a:spcAft>
                <a:spcPts val="0"/>
              </a:spcAft>
              <a:buNone/>
            </a:pPr>
            <a:r>
              <a:rPr b="0" i="0" lang="en-US" sz="5800" u="none" cap="none" strike="noStrike">
                <a:solidFill>
                  <a:srgbClr val="FF9900"/>
                </a:solidFill>
                <a:latin typeface="Arial"/>
                <a:ea typeface="Arial"/>
                <a:cs typeface="Arial"/>
                <a:sym typeface="Arial"/>
              </a:rPr>
              <a:t>Journée portes ouvertes pour les débutants </a:t>
            </a:r>
            <a:r>
              <a:rPr b="0" i="0" lang="en-US" sz="6700" u="none" cap="none" strike="noStrike">
                <a:solidFill>
                  <a:srgbClr val="FF9900"/>
                </a:solidFill>
                <a:latin typeface="Arial"/>
                <a:ea typeface="Arial"/>
                <a:cs typeface="Arial"/>
                <a:sym typeface="Arial"/>
              </a:rPr>
              <a:t>: </a:t>
            </a:r>
            <a:endParaRPr/>
          </a:p>
        </p:txBody>
      </p:sp>
      <p:sp>
        <p:nvSpPr>
          <p:cNvPr id="143" name="Google Shape;143;g3eb18cc4e1c_0_17"/>
          <p:cNvSpPr txBox="1"/>
          <p:nvPr/>
        </p:nvSpPr>
        <p:spPr>
          <a:xfrm>
            <a:off x="1515974" y="1460400"/>
            <a:ext cx="7770266" cy="341632"/>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None/>
            </a:pPr>
            <a:r>
              <a:rPr b="0" i="0" lang="en-US" sz="1800" u="none" cap="none" strike="noStrike">
                <a:solidFill>
                  <a:schemeClr val="dk1"/>
                </a:solidFill>
                <a:latin typeface="Arial"/>
                <a:ea typeface="Arial"/>
                <a:cs typeface="Arial"/>
                <a:sym typeface="Arial"/>
              </a:rPr>
              <a:t>le plus grand événement PIPO/UWD</a:t>
            </a:r>
            <a:endParaRPr b="0" i="0" sz="1200" u="none" cap="none" strike="noStrik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g3e47b2031b6_0_21"/>
          <p:cNvSpPr txBox="1"/>
          <p:nvPr>
            <p:ph type="title"/>
          </p:nvPr>
        </p:nvSpPr>
        <p:spPr>
          <a:xfrm>
            <a:off x="1563225" y="595700"/>
            <a:ext cx="9714300" cy="651900"/>
          </a:xfrm>
          <a:prstGeom prst="rect">
            <a:avLst/>
          </a:prstGeom>
          <a:noFill/>
          <a:ln>
            <a:noFill/>
          </a:ln>
          <a:effectLst>
            <a:outerShdw blurRad="57150" rotWithShape="0" algn="bl" dir="5400000" dist="19050">
              <a:srgbClr val="000000">
                <a:alpha val="50196"/>
              </a:srgbClr>
            </a:outerShdw>
          </a:effectLst>
        </p:spPr>
        <p:txBody>
          <a:bodyPr anchorCtr="0" anchor="ctr" bIns="45700" lIns="0" spcFirstLastPara="1" rIns="91425" wrap="square" tIns="45700">
            <a:normAutofit/>
          </a:bodyPr>
          <a:lstStyle/>
          <a:p>
            <a:pPr indent="0" lvl="0" marL="0" rtl="0" algn="l">
              <a:lnSpc>
                <a:spcPct val="90000"/>
              </a:lnSpc>
              <a:spcBef>
                <a:spcPts val="0"/>
              </a:spcBef>
              <a:spcAft>
                <a:spcPts val="0"/>
              </a:spcAft>
              <a:buSzPts val="3100"/>
              <a:buNone/>
            </a:pPr>
            <a:r>
              <a:rPr b="1" lang="en-US" sz="3200">
                <a:solidFill>
                  <a:srgbClr val="0000FF"/>
                </a:solidFill>
              </a:rPr>
              <a:t>Porter le message </a:t>
            </a:r>
            <a:r>
              <a:rPr b="1" lang="en-US" sz="3100">
                <a:solidFill>
                  <a:schemeClr val="accent1"/>
                </a:solidFill>
              </a:rPr>
              <a:t>- Professionnel</a:t>
            </a:r>
            <a:endParaRPr b="1" sz="3100">
              <a:solidFill>
                <a:schemeClr val="accent1"/>
              </a:solidFill>
            </a:endParaRPr>
          </a:p>
        </p:txBody>
      </p:sp>
      <p:sp>
        <p:nvSpPr>
          <p:cNvPr id="149" name="Google Shape;149;g3e47b2031b6_0_21"/>
          <p:cNvSpPr txBox="1"/>
          <p:nvPr>
            <p:ph idx="12" type="sldNum"/>
          </p:nvPr>
        </p:nvSpPr>
        <p:spPr>
          <a:xfrm>
            <a:off x="412136" y="5943601"/>
            <a:ext cx="969000" cy="6519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
        <p:nvSpPr>
          <p:cNvPr id="150" name="Google Shape;150;g3e47b2031b6_0_21">
            <a:hlinkClick r:id="rId3"/>
          </p:cNvPr>
          <p:cNvSpPr txBox="1"/>
          <p:nvPr/>
        </p:nvSpPr>
        <p:spPr>
          <a:xfrm>
            <a:off x="6475725" y="2328445"/>
            <a:ext cx="4801800" cy="3854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CC0000"/>
                </a:solidFill>
                <a:latin typeface="Open Sans"/>
                <a:ea typeface="Open Sans"/>
                <a:cs typeface="Open Sans"/>
                <a:sym typeface="Open Sans"/>
              </a:rPr>
              <a:t>Sensibilisation auprès des professionnels                                       </a:t>
            </a:r>
            <a:r>
              <a:rPr b="1" i="0" lang="en-US" sz="1600" u="none" cap="none" strike="noStrike">
                <a:solidFill>
                  <a:schemeClr val="dk1"/>
                </a:solidFill>
                <a:latin typeface="Open Sans Light"/>
                <a:ea typeface="Open Sans Light"/>
                <a:cs typeface="Open Sans Light"/>
                <a:sym typeface="Open Sans Light"/>
              </a:rPr>
              <a:t>Obtenir des informations sur l’arthrose aux médecins, clergés, thérapeutes, conseillers, diététiciens et programmes de traitement</a:t>
            </a:r>
            <a:r>
              <a:rPr b="1" i="0" lang="en-US" sz="1800" u="none" cap="none" strike="noStrike">
                <a:solidFill>
                  <a:schemeClr val="dk1"/>
                </a:solidFill>
                <a:latin typeface="Open Sans Light"/>
                <a:ea typeface="Open Sans Light"/>
                <a:cs typeface="Open Sans Light"/>
                <a:sym typeface="Open Sans Light"/>
              </a:rPr>
              <a:t>         </a:t>
            </a:r>
            <a:r>
              <a:rPr b="1" i="0" lang="en-US" sz="1800" u="none" cap="none" strike="noStrike">
                <a:solidFill>
                  <a:srgbClr val="CC0000"/>
                </a:solidFill>
                <a:latin typeface="Open Sans"/>
                <a:ea typeface="Open Sans"/>
                <a:cs typeface="Open Sans"/>
                <a:sym typeface="Open Sans"/>
              </a:rPr>
              <a:t>Sur notre site web des nouveaux arrivants :</a:t>
            </a:r>
            <a:endParaRPr/>
          </a:p>
          <a:p>
            <a:pPr indent="0" lvl="0" marL="0" marR="0" rtl="0" algn="l">
              <a:lnSpc>
                <a:spcPct val="100000"/>
              </a:lnSpc>
              <a:spcBef>
                <a:spcPts val="0"/>
              </a:spcBef>
              <a:spcAft>
                <a:spcPts val="0"/>
              </a:spcAft>
              <a:buNone/>
            </a:pPr>
            <a:r>
              <a:rPr b="1" i="0" lang="en-US" sz="1800" u="sng" cap="none" strike="noStrike">
                <a:solidFill>
                  <a:schemeClr val="hlink"/>
                </a:solidFill>
                <a:latin typeface="Open Sans Light"/>
                <a:ea typeface="Open Sans Light"/>
                <a:cs typeface="Open Sans Light"/>
                <a:sym typeface="Open Sans Light"/>
                <a:hlinkClick r:id="rId4"/>
              </a:rPr>
              <a:t>https://welcome.oavirtualregion.org/</a:t>
            </a:r>
            <a:endParaRPr b="1" i="0" sz="1800" u="none" cap="none" strike="noStrike">
              <a:solidFill>
                <a:schemeClr val="dk1"/>
              </a:solidFill>
              <a:latin typeface="Open Sans Light"/>
              <a:ea typeface="Open Sans Light"/>
              <a:cs typeface="Open Sans Light"/>
              <a:sym typeface="Open Sans Light"/>
            </a:endParaRPr>
          </a:p>
          <a:p>
            <a:pPr indent="0" lvl="0" marL="0" marR="0" rtl="0" algn="l">
              <a:lnSpc>
                <a:spcPct val="100000"/>
              </a:lnSpc>
              <a:spcBef>
                <a:spcPts val="0"/>
              </a:spcBef>
              <a:spcAft>
                <a:spcPts val="0"/>
              </a:spcAft>
              <a:buNone/>
            </a:pPr>
            <a:r>
              <a:rPr lang="en-US" sz="1600">
                <a:solidFill>
                  <a:schemeClr val="dk1"/>
                </a:solidFill>
              </a:rPr>
              <a:t>Ressources pour les nouveaux arrivants et les membres à utiliser ou à sensibilise</a:t>
            </a:r>
            <a:r>
              <a:rPr b="1" lang="en-US" sz="1800">
                <a:solidFill>
                  <a:schemeClr val="dk1"/>
                </a:solidFill>
              </a:rPr>
              <a:t>r</a:t>
            </a:r>
            <a:r>
              <a:rPr lang="en-US" sz="1100">
                <a:solidFill>
                  <a:schemeClr val="dk1"/>
                </a:solidFill>
              </a:rPr>
              <a:t> </a:t>
            </a:r>
            <a:endParaRPr b="1" i="0" sz="1600" u="none" cap="none" strike="noStrike">
              <a:solidFill>
                <a:srgbClr val="CC0000"/>
              </a:solidFill>
              <a:latin typeface="Open Sans"/>
              <a:ea typeface="Open Sans"/>
              <a:cs typeface="Open Sans"/>
              <a:sym typeface="Open Sans"/>
            </a:endParaRPr>
          </a:p>
          <a:p>
            <a:pPr indent="0" lvl="0" marL="0" marR="0" rtl="0" algn="l">
              <a:lnSpc>
                <a:spcPct val="100000"/>
              </a:lnSpc>
              <a:spcBef>
                <a:spcPts val="0"/>
              </a:spcBef>
              <a:spcAft>
                <a:spcPts val="0"/>
              </a:spcAft>
              <a:buNone/>
            </a:pPr>
            <a:r>
              <a:rPr b="1" i="0" lang="en-US" sz="1800" u="none" cap="none" strike="noStrike">
                <a:solidFill>
                  <a:srgbClr val="CC0000"/>
                </a:solidFill>
                <a:latin typeface="Open Sans"/>
                <a:ea typeface="Open Sans"/>
                <a:cs typeface="Open Sans"/>
                <a:sym typeface="Open Sans"/>
              </a:rPr>
              <a:t>Sur notre site principal OA VR :</a:t>
            </a:r>
            <a:endParaRPr/>
          </a:p>
          <a:p>
            <a:pPr indent="0" lvl="0" marL="0" marR="0" rtl="0" algn="l">
              <a:lnSpc>
                <a:spcPct val="100000"/>
              </a:lnSpc>
              <a:spcBef>
                <a:spcPts val="0"/>
              </a:spcBef>
              <a:spcAft>
                <a:spcPts val="0"/>
              </a:spcAft>
              <a:buNone/>
            </a:pPr>
            <a:r>
              <a:rPr b="1" i="0" lang="en-US" sz="1800" u="sng" cap="none" strike="noStrike">
                <a:solidFill>
                  <a:schemeClr val="hlink"/>
                </a:solidFill>
                <a:latin typeface="Open Sans Light"/>
                <a:ea typeface="Open Sans Light"/>
                <a:cs typeface="Open Sans Light"/>
                <a:sym typeface="Open Sans Light"/>
                <a:hlinkClick r:id="rId5"/>
              </a:rPr>
              <a:t>https://oavirtualregion.org/</a:t>
            </a:r>
            <a:endParaRPr b="0" i="0" sz="1800" u="none" cap="none" strike="noStrike">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US" sz="1600">
                <a:solidFill>
                  <a:schemeClr val="dk1"/>
                </a:solidFill>
                <a:latin typeface="Open Sans"/>
                <a:ea typeface="Open Sans"/>
                <a:cs typeface="Open Sans"/>
                <a:sym typeface="Open Sans"/>
              </a:rPr>
              <a:t>Sensibilisation / orientation aux nouveaux venus</a:t>
            </a:r>
            <a:endParaRPr sz="1600">
              <a:solidFill>
                <a:schemeClr val="dk1"/>
              </a:solidFill>
              <a:latin typeface="Open Sans"/>
              <a:ea typeface="Open Sans"/>
              <a:cs typeface="Open Sans"/>
              <a:sym typeface="Open Sans"/>
            </a:endParaRPr>
          </a:p>
          <a:p>
            <a:pPr indent="0" lvl="0" marL="457200" marR="0" rtl="0" algn="l">
              <a:lnSpc>
                <a:spcPct val="100000"/>
              </a:lnSpc>
              <a:spcBef>
                <a:spcPts val="0"/>
              </a:spcBef>
              <a:spcAft>
                <a:spcPts val="0"/>
              </a:spcAft>
              <a:buNone/>
            </a:pPr>
            <a:r>
              <a:t/>
            </a:r>
            <a:endParaRPr sz="1600">
              <a:solidFill>
                <a:schemeClr val="dk1"/>
              </a:solidFill>
              <a:latin typeface="Open Sans"/>
              <a:ea typeface="Open Sans"/>
              <a:cs typeface="Open Sans"/>
              <a:sym typeface="Open Sans"/>
            </a:endParaRPr>
          </a:p>
        </p:txBody>
      </p:sp>
      <p:sp>
        <p:nvSpPr>
          <p:cNvPr id="151" name="Google Shape;151;g3e47b2031b6_0_21"/>
          <p:cNvSpPr txBox="1"/>
          <p:nvPr/>
        </p:nvSpPr>
        <p:spPr>
          <a:xfrm>
            <a:off x="1484425" y="1342825"/>
            <a:ext cx="4210500" cy="5062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0" i="0" lang="en-US" sz="2000" u="none" cap="none" strike="noStrike">
                <a:solidFill>
                  <a:schemeClr val="dk1"/>
                </a:solidFill>
                <a:latin typeface="Open Sans Light"/>
                <a:ea typeface="Open Sans Light"/>
                <a:cs typeface="Open Sans Light"/>
                <a:sym typeface="Open Sans Light"/>
              </a:rPr>
              <a:t>Côté Sensibilisation Professionnelle, nous entrons en contact avec des médecins, thérapeutes, membres du clergé et autres professionnels de santé, en offrant des informations sur l’OA comme ressource de confiance pour les personnes qu’ils servent. Les professionnels se sentent alors en confiance pour orienter patients et clients vers le programme d’accès à l’alcool qui offre espoir et communauté.</a:t>
            </a:r>
            <a:endParaRPr b="0" i="0" sz="2000" u="none" cap="none" strike="noStrike">
              <a:solidFill>
                <a:schemeClr val="dk1"/>
              </a:solidFill>
              <a:latin typeface="Open Sans Light"/>
              <a:ea typeface="Open Sans Light"/>
              <a:cs typeface="Open Sans Light"/>
              <a:sym typeface="Open Sans Light"/>
            </a:endParaRPr>
          </a:p>
        </p:txBody>
      </p:sp>
      <p:pic>
        <p:nvPicPr>
          <p:cNvPr id="152" name="Google Shape;152;g3e47b2031b6_0_21" title="digital-world.png"/>
          <p:cNvPicPr preferRelativeResize="0"/>
          <p:nvPr/>
        </p:nvPicPr>
        <p:blipFill rotWithShape="1">
          <a:blip r:embed="rId6">
            <a:alphaModFix/>
          </a:blip>
          <a:srcRect b="0" l="0" r="0" t="0"/>
          <a:stretch/>
        </p:blipFill>
        <p:spPr>
          <a:xfrm>
            <a:off x="9020827" y="512997"/>
            <a:ext cx="1768024" cy="16981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g3e47b2031b6_0_31"/>
          <p:cNvSpPr txBox="1"/>
          <p:nvPr>
            <p:ph type="title"/>
          </p:nvPr>
        </p:nvSpPr>
        <p:spPr>
          <a:xfrm>
            <a:off x="1141975" y="903250"/>
            <a:ext cx="9714300" cy="651900"/>
          </a:xfrm>
          <a:prstGeom prst="rect">
            <a:avLst/>
          </a:prstGeom>
          <a:noFill/>
          <a:ln>
            <a:noFill/>
          </a:ln>
          <a:effectLst>
            <a:outerShdw blurRad="57150" rotWithShape="0" algn="bl" dir="5400000" dist="19050">
              <a:srgbClr val="000000">
                <a:alpha val="50196"/>
              </a:srgbClr>
            </a:outerShdw>
          </a:effectLst>
        </p:spPr>
        <p:txBody>
          <a:bodyPr anchorCtr="0" anchor="ctr" bIns="45700" lIns="0" spcFirstLastPara="1" rIns="91425" wrap="square" tIns="45700">
            <a:normAutofit/>
          </a:bodyPr>
          <a:lstStyle/>
          <a:p>
            <a:pPr indent="0" lvl="0" marL="0" rtl="0" algn="l">
              <a:lnSpc>
                <a:spcPct val="90000"/>
              </a:lnSpc>
              <a:spcBef>
                <a:spcPts val="0"/>
              </a:spcBef>
              <a:spcAft>
                <a:spcPts val="0"/>
              </a:spcAft>
              <a:buClr>
                <a:schemeClr val="dk1"/>
              </a:buClr>
              <a:buSzPts val="3100"/>
              <a:buFont typeface="Arial"/>
              <a:buNone/>
            </a:pPr>
            <a:r>
              <a:rPr b="1" lang="en-US" sz="3500">
                <a:solidFill>
                  <a:srgbClr val="0000FF"/>
                </a:solidFill>
              </a:rPr>
              <a:t>Unity With Diversity </a:t>
            </a:r>
            <a:endParaRPr b="1" sz="3500">
              <a:solidFill>
                <a:srgbClr val="0000FF"/>
              </a:solidFill>
            </a:endParaRPr>
          </a:p>
        </p:txBody>
      </p:sp>
      <p:sp>
        <p:nvSpPr>
          <p:cNvPr id="158" name="Google Shape;158;g3e47b2031b6_0_31"/>
          <p:cNvSpPr txBox="1"/>
          <p:nvPr>
            <p:ph idx="12" type="sldNum"/>
          </p:nvPr>
        </p:nvSpPr>
        <p:spPr>
          <a:xfrm>
            <a:off x="412136" y="5943601"/>
            <a:ext cx="969000" cy="6519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
        <p:nvSpPr>
          <p:cNvPr id="159" name="Google Shape;159;g3e47b2031b6_0_31"/>
          <p:cNvSpPr txBox="1"/>
          <p:nvPr/>
        </p:nvSpPr>
        <p:spPr>
          <a:xfrm>
            <a:off x="5561613" y="1803400"/>
            <a:ext cx="5754300" cy="4245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0" i="0" lang="en-US" sz="1100" u="none" cap="none" strike="noStrike">
                <a:solidFill>
                  <a:schemeClr val="dk1"/>
                </a:solidFill>
                <a:latin typeface="Arial"/>
                <a:ea typeface="Arial"/>
                <a:cs typeface="Arial"/>
                <a:sym typeface="Arial"/>
              </a:rPr>
              <a:t>LA COMMUNAUTÉ DES MANGEURS Anonymes encourage et promeut l’acceptation et l’inclusivité. Tous sont invités à rejoindre OA et ne sont pas exclus en raison de leur race, croyance, nationalité, religion, identité de genre, orientation sexuelle ou tout autre attribut. Nous accueillons tous ceux qui partagent notre compulsion. Toute personne ayant envie d’arrêter de manger de façon compulsive est la bienvenue dans Overeaters Anonymous.</a:t>
            </a:r>
            <a:br>
              <a:rPr b="0" i="0" lang="en-US" sz="1100" u="none" cap="none" strike="noStrike">
                <a:solidFill>
                  <a:schemeClr val="dk1"/>
                </a:solidFill>
                <a:latin typeface="Arial"/>
                <a:ea typeface="Arial"/>
                <a:cs typeface="Arial"/>
                <a:sym typeface="Arial"/>
              </a:rPr>
            </a:br>
            <a:r>
              <a:rPr b="0" i="0" lang="en-US" sz="1100" u="none" cap="none" strike="noStrike">
                <a:solidFill>
                  <a:schemeClr val="dk1"/>
                </a:solidFill>
                <a:latin typeface="Arial"/>
                <a:ea typeface="Arial"/>
                <a:cs typeface="Arial"/>
                <a:sym typeface="Arial"/>
              </a:rPr>
              <a:t>THE FELLOWSHIP reconnaît l’existence d’approches individuelles et de concepts structurés différents pour mener à bien notre programme de rétablissement en Douze Étapes ; que la Communauté est unie par notre maladie et notre but commun ; et que les différences individuelles dans les approches du rétablissement au sein de notre Fellowship ne doivent pas forcément nous diviser.</a:t>
            </a:r>
            <a:br>
              <a:rPr b="0" i="0" lang="en-US" sz="1100" u="none" cap="none" strike="noStrike">
                <a:solidFill>
                  <a:schemeClr val="dk1"/>
                </a:solidFill>
                <a:latin typeface="Arial"/>
                <a:ea typeface="Arial"/>
                <a:cs typeface="Arial"/>
                <a:sym typeface="Arial"/>
              </a:rPr>
            </a:br>
            <a:r>
              <a:rPr b="0" i="0" lang="en-US" sz="1100" u="none" cap="none" strike="noStrike">
                <a:solidFill>
                  <a:schemeClr val="dk1"/>
                </a:solidFill>
                <a:latin typeface="Arial"/>
                <a:ea typeface="Arial"/>
                <a:cs typeface="Arial"/>
                <a:sym typeface="Arial"/>
              </a:rPr>
              <a:t>LA FRATERNITÉ respecte les droits des membres, des groupes et des organismes de service à suivre un concept particulier de rétablissement au sein des Mangeurs Anonymes et encourage chaque membre, groupe et organisme de service à respecter ces droits tout en tendant la main de la fraternité à ceux qui souffrent encore. Par exemple, cela signifie que nous n’essayons pas de convaincre un membre ou un visiteur d’adopter une croyance en Dieu.</a:t>
            </a:r>
            <a:br>
              <a:rPr b="0" i="0" lang="en-US" sz="1100" u="none" cap="none" strike="noStrike">
                <a:solidFill>
                  <a:schemeClr val="dk1"/>
                </a:solidFill>
                <a:latin typeface="Arial"/>
                <a:ea typeface="Arial"/>
                <a:cs typeface="Arial"/>
                <a:sym typeface="Arial"/>
              </a:rPr>
            </a:br>
            <a:r>
              <a:rPr b="0" i="0" lang="en-US" sz="1100" u="none" cap="none" strike="noStrike">
                <a:solidFill>
                  <a:schemeClr val="dk1"/>
                </a:solidFill>
                <a:latin typeface="Arial"/>
                <a:ea typeface="Arial"/>
                <a:cs typeface="Arial"/>
                <a:sym typeface="Arial"/>
              </a:rPr>
              <a:t>LA FRATERNITÉ encourage chaque groupe et organisme de service dûment enregistrés à affirmer et maintenir les Douze Traditions des Anonymes Mangeurs en permettant aux membres de partager leur expérience, leur force et leur espoir lors des réunions, quelle que soit l’approche individuelle ou le concept spécifique que ce membre puisse suivre. Dûment enregistré est défini comme étant pleinement conforme aux Statuts, Sous-partie B, Article V.</a:t>
            </a:r>
            <a:br>
              <a:rPr b="0" i="0" lang="en-US" sz="1100" u="none" cap="none" strike="noStrike">
                <a:solidFill>
                  <a:schemeClr val="dk1"/>
                </a:solidFill>
                <a:latin typeface="Arial"/>
                <a:ea typeface="Arial"/>
                <a:cs typeface="Arial"/>
                <a:sym typeface="Arial"/>
              </a:rPr>
            </a:br>
            <a:r>
              <a:rPr b="0" i="0" lang="en-US" sz="1100" u="none" cap="none" strike="noStrike">
                <a:solidFill>
                  <a:schemeClr val="dk1"/>
                </a:solidFill>
                <a:latin typeface="Arial"/>
                <a:ea typeface="Arial"/>
                <a:cs typeface="Arial"/>
                <a:sym typeface="Arial"/>
              </a:rPr>
              <a:t>— Manuel de politique des conférences d’affaires de l’OA</a:t>
            </a:r>
            <a:endParaRPr b="0" i="0" sz="2300" u="none" cap="none" strike="noStrike">
              <a:solidFill>
                <a:schemeClr val="dk1"/>
              </a:solidFill>
              <a:latin typeface="Open Sans Light"/>
              <a:ea typeface="Open Sans Light"/>
              <a:cs typeface="Open Sans Light"/>
              <a:sym typeface="Open Sans Light"/>
            </a:endParaRPr>
          </a:p>
          <a:p>
            <a:pPr indent="0" lvl="0" marL="0" marR="0" rtl="0" algn="l">
              <a:lnSpc>
                <a:spcPct val="115000"/>
              </a:lnSpc>
              <a:spcBef>
                <a:spcPts val="1200"/>
              </a:spcBef>
              <a:spcAft>
                <a:spcPts val="1200"/>
              </a:spcAft>
              <a:buClr>
                <a:srgbClr val="000000"/>
              </a:buClr>
              <a:buSzPts val="2800"/>
              <a:buFont typeface="Arial"/>
              <a:buNone/>
            </a:pPr>
            <a:r>
              <a:t/>
            </a:r>
            <a:endParaRPr b="0" i="0" sz="2800" u="none" cap="none" strike="noStrike">
              <a:solidFill>
                <a:schemeClr val="dk1"/>
              </a:solidFill>
              <a:latin typeface="Open Sans Light"/>
              <a:ea typeface="Open Sans Light"/>
              <a:cs typeface="Open Sans Light"/>
              <a:sym typeface="Open Sans Light"/>
            </a:endParaRPr>
          </a:p>
        </p:txBody>
      </p:sp>
      <p:pic>
        <p:nvPicPr>
          <p:cNvPr id="160" name="Google Shape;160;g3e47b2031b6_0_31" title="hand in.gif"/>
          <p:cNvPicPr preferRelativeResize="0"/>
          <p:nvPr/>
        </p:nvPicPr>
        <p:blipFill rotWithShape="1">
          <a:blip r:embed="rId3">
            <a:alphaModFix/>
          </a:blip>
          <a:srcRect b="0" l="0" r="0" t="0"/>
          <a:stretch/>
        </p:blipFill>
        <p:spPr>
          <a:xfrm>
            <a:off x="6968024" y="595700"/>
            <a:ext cx="2941490" cy="1069000"/>
          </a:xfrm>
          <a:prstGeom prst="rect">
            <a:avLst/>
          </a:prstGeom>
          <a:noFill/>
          <a:ln>
            <a:noFill/>
          </a:ln>
        </p:spPr>
      </p:pic>
      <p:sp>
        <p:nvSpPr>
          <p:cNvPr id="161" name="Google Shape;161;g3e47b2031b6_0_31">
            <a:hlinkClick r:id="rId4"/>
          </p:cNvPr>
          <p:cNvSpPr txBox="1"/>
          <p:nvPr/>
        </p:nvSpPr>
        <p:spPr>
          <a:xfrm>
            <a:off x="1118477" y="1664700"/>
            <a:ext cx="4105500" cy="484744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700" u="none" cap="none" strike="noStrike">
                <a:solidFill>
                  <a:srgbClr val="CC0000"/>
                </a:solidFill>
                <a:latin typeface="Arial"/>
                <a:ea typeface="Arial"/>
                <a:cs typeface="Arial"/>
                <a:sym typeface="Arial"/>
              </a:rPr>
              <a:t>Sur notre site web pour les nouveaux arrivants et sur notre site principal OA VR :</a:t>
            </a:r>
            <a:r>
              <a:rPr b="0" i="0" lang="en-US" sz="1500" u="none" cap="none" strike="noStrike">
                <a:solidFill>
                  <a:schemeClr val="dk1"/>
                </a:solidFill>
                <a:latin typeface="Arial"/>
                <a:ea typeface="Arial"/>
                <a:cs typeface="Arial"/>
                <a:sym typeface="Arial"/>
              </a:rPr>
              <a:t>Nous examinons et nous assurons que c’est inclusif et accommodant.  </a:t>
            </a:r>
            <a:r>
              <a:rPr b="0" i="0" lang="en-US" sz="1500" u="sng" cap="none" strike="noStrike">
                <a:solidFill>
                  <a:schemeClr val="hlink"/>
                </a:solidFill>
                <a:latin typeface="Arial"/>
                <a:ea typeface="Arial"/>
                <a:cs typeface="Arial"/>
                <a:sym typeface="Arial"/>
                <a:hlinkClick r:id="rId5"/>
              </a:rPr>
              <a:t>https://welcome.oavirtualregion.org/</a:t>
            </a:r>
            <a:r>
              <a:rPr b="1" i="0" lang="en-US" sz="1500" u="none" cap="none" strike="noStrike">
                <a:solidFill>
                  <a:schemeClr val="dk1"/>
                </a:solidFill>
                <a:latin typeface="Arial"/>
                <a:ea typeface="Arial"/>
                <a:cs typeface="Arial"/>
                <a:sym typeface="Arial"/>
              </a:rPr>
              <a:t> </a:t>
            </a:r>
            <a:r>
              <a:rPr b="0" i="0" lang="en-US" sz="1500" u="none" cap="none" strike="noStrike">
                <a:solidFill>
                  <a:schemeClr val="dk1"/>
                </a:solidFill>
                <a:latin typeface="Arial"/>
                <a:ea typeface="Arial"/>
                <a:cs typeface="Arial"/>
                <a:sym typeface="Arial"/>
              </a:rPr>
              <a:t>and</a:t>
            </a:r>
            <a:endParaRPr b="0" i="0" sz="15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500"/>
              <a:buFont typeface="Arial"/>
              <a:buNone/>
            </a:pPr>
            <a:r>
              <a:rPr b="0" i="0" lang="en-US" sz="1500" u="sng" cap="none" strike="noStrike">
                <a:solidFill>
                  <a:schemeClr val="hlink"/>
                </a:solidFill>
                <a:latin typeface="Arial"/>
                <a:ea typeface="Arial"/>
                <a:cs typeface="Arial"/>
                <a:sym typeface="Arial"/>
                <a:hlinkClick r:id="rId6"/>
              </a:rPr>
              <a:t>https://oavirtualregion.org/</a:t>
            </a:r>
            <a:endParaRPr b="0" i="0" sz="15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600"/>
              <a:buFont typeface="Arial"/>
              <a:buNone/>
            </a:pPr>
            <a:r>
              <a:t/>
            </a:r>
            <a:endParaRPr b="0" i="0" sz="6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None/>
            </a:pPr>
            <a:r>
              <a:rPr b="1" i="0" lang="en-US" sz="1700" u="none" cap="none" strike="noStrike">
                <a:solidFill>
                  <a:srgbClr val="CC0000"/>
                </a:solidFill>
                <a:latin typeface="Open Sans"/>
                <a:ea typeface="Open Sans"/>
                <a:cs typeface="Open Sans"/>
                <a:sym typeface="Open Sans"/>
              </a:rPr>
              <a:t>Nous mettons à jour toutes les ressources</a:t>
            </a:r>
            <a:endParaRPr b="1" i="0" sz="500" u="none" cap="none" strike="noStrike">
              <a:solidFill>
                <a:srgbClr val="CC0000"/>
              </a:solidFill>
              <a:latin typeface="Open Sans"/>
              <a:ea typeface="Open Sans"/>
              <a:cs typeface="Open Sans"/>
              <a:sym typeface="Open Sans"/>
            </a:endParaRPr>
          </a:p>
          <a:p>
            <a:pPr indent="0" lvl="0" marL="0" marR="0" rtl="0" algn="l">
              <a:lnSpc>
                <a:spcPct val="100000"/>
              </a:lnSpc>
              <a:spcBef>
                <a:spcPts val="0"/>
              </a:spcBef>
              <a:spcAft>
                <a:spcPts val="0"/>
              </a:spcAft>
              <a:buNone/>
            </a:pPr>
            <a:r>
              <a:rPr b="1" i="0" lang="en-US" sz="1700" u="none" cap="none" strike="noStrike">
                <a:solidFill>
                  <a:srgbClr val="CC0000"/>
                </a:solidFill>
                <a:latin typeface="Open Sans"/>
                <a:ea typeface="Open Sans"/>
                <a:cs typeface="Open Sans"/>
                <a:sym typeface="Open Sans"/>
              </a:rPr>
              <a:t>Notre journée portes ouvertes </a:t>
            </a:r>
            <a:r>
              <a:rPr b="0" i="0" lang="en-US" sz="1500" u="none" cap="none" strike="noStrike">
                <a:solidFill>
                  <a:schemeClr val="dk1"/>
                </a:solidFill>
                <a:latin typeface="Open Sans"/>
                <a:ea typeface="Open Sans"/>
                <a:cs typeface="Open Sans"/>
                <a:sym typeface="Open Sans"/>
              </a:rPr>
              <a:t>nous encourageons et promouvons l’inclusivité avec les nouveaux arrivants à travers nos réunions d’intergroupes affiliés et non affiliés.</a:t>
            </a:r>
            <a:endParaRPr b="1" i="0" sz="600" u="none" cap="none" strike="noStrike">
              <a:solidFill>
                <a:srgbClr val="CC0000"/>
              </a:solidFill>
              <a:latin typeface="Open Sans"/>
              <a:ea typeface="Open Sans"/>
              <a:cs typeface="Open Sans"/>
              <a:sym typeface="Open Sans"/>
            </a:endParaRPr>
          </a:p>
          <a:p>
            <a:pPr indent="0" lvl="0" marL="0" marR="0" rtl="0" algn="l">
              <a:lnSpc>
                <a:spcPct val="100000"/>
              </a:lnSpc>
              <a:spcBef>
                <a:spcPts val="0"/>
              </a:spcBef>
              <a:spcAft>
                <a:spcPts val="0"/>
              </a:spcAft>
              <a:buNone/>
            </a:pPr>
            <a:r>
              <a:rPr b="1" i="0" lang="en-US" sz="1700" u="none" cap="none" strike="noStrike">
                <a:solidFill>
                  <a:srgbClr val="CC0000"/>
                </a:solidFill>
                <a:latin typeface="Open Sans"/>
                <a:ea typeface="Open Sans"/>
                <a:cs typeface="Open Sans"/>
                <a:sym typeface="Open Sans"/>
              </a:rPr>
              <a:t>Nous organisons des ateliers, </a:t>
            </a:r>
            <a:r>
              <a:rPr b="0" i="0" lang="en-US" sz="1500" u="none" cap="none" strike="noStrike">
                <a:solidFill>
                  <a:schemeClr val="dk1"/>
                </a:solidFill>
                <a:latin typeface="Open Sans"/>
                <a:ea typeface="Open Sans"/>
                <a:cs typeface="Open Sans"/>
                <a:sym typeface="Open Sans"/>
              </a:rPr>
              <a:t>y compris la Journée de l’Unité.</a:t>
            </a:r>
            <a:endParaRPr b="0" i="0" sz="6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None/>
            </a:pPr>
            <a:r>
              <a:rPr b="1" i="0" lang="en-US" sz="1700" u="none" cap="none" strike="noStrike">
                <a:solidFill>
                  <a:srgbClr val="CC0000"/>
                </a:solidFill>
                <a:latin typeface="Open Sans"/>
                <a:ea typeface="Open Sans"/>
                <a:cs typeface="Open Sans"/>
                <a:sym typeface="Open Sans"/>
              </a:rPr>
              <a:t>Nous veillons à ce que notre Comité soit attentif à l’inclusion </a:t>
            </a:r>
            <a:r>
              <a:rPr b="0" i="0" lang="en-US" sz="1500" u="none" cap="none" strike="noStrike">
                <a:solidFill>
                  <a:schemeClr val="dk1"/>
                </a:solidFill>
                <a:latin typeface="Arial"/>
                <a:ea typeface="Arial"/>
                <a:cs typeface="Arial"/>
                <a:sym typeface="Arial"/>
              </a:rPr>
              <a:t>dans tous les efforts et promouvoir l’inclusivité dans tout ce que nous faisons.</a:t>
            </a:r>
            <a:endParaRPr b="1" i="0" sz="1800" u="none" cap="none" strike="noStrike">
              <a:solidFill>
                <a:schemeClr val="dk1"/>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g3e47b2031b6_0_43"/>
          <p:cNvSpPr txBox="1"/>
          <p:nvPr>
            <p:ph idx="1" type="body"/>
          </p:nvPr>
        </p:nvSpPr>
        <p:spPr>
          <a:xfrm>
            <a:off x="1244000" y="1721101"/>
            <a:ext cx="9662100" cy="33081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1200"/>
              </a:spcBef>
              <a:spcAft>
                <a:spcPts val="0"/>
              </a:spcAft>
              <a:buSzPts val="2000"/>
              <a:buNone/>
            </a:pPr>
            <a:r>
              <a:rPr b="1" lang="en-US" sz="1100">
                <a:solidFill>
                  <a:srgbClr val="980000"/>
                </a:solidFill>
                <a:latin typeface="Arial"/>
                <a:ea typeface="Arial"/>
                <a:cs typeface="Arial"/>
                <a:sym typeface="Arial"/>
              </a:rPr>
              <a:t>Journée portes ouvertes de la région virtuelle : </a:t>
            </a:r>
            <a:r>
              <a:rPr lang="en-US" sz="1100">
                <a:latin typeface="Arial"/>
                <a:ea typeface="Arial"/>
                <a:cs typeface="Arial"/>
                <a:sym typeface="Arial"/>
              </a:rPr>
              <a:t>pour juin, octobre et pendant la Convention 2027                                                                                      </a:t>
            </a:r>
            <a:endParaRPr/>
          </a:p>
          <a:p>
            <a:pPr indent="0" lvl="0" marL="0" rtl="0" algn="l">
              <a:lnSpc>
                <a:spcPct val="100000"/>
              </a:lnSpc>
              <a:spcBef>
                <a:spcPts val="1200"/>
              </a:spcBef>
              <a:spcAft>
                <a:spcPts val="0"/>
              </a:spcAft>
              <a:buSzPts val="2000"/>
              <a:buNone/>
            </a:pPr>
            <a:r>
              <a:rPr b="1" lang="en-US" sz="1100">
                <a:solidFill>
                  <a:srgbClr val="980000"/>
                </a:solidFill>
                <a:latin typeface="Arial"/>
                <a:ea typeface="Arial"/>
                <a:cs typeface="Arial"/>
                <a:sym typeface="Arial"/>
              </a:rPr>
              <a:t>Phase 1 de la revue des ressources PIPO/UWD: </a:t>
            </a:r>
            <a:r>
              <a:rPr lang="en-US" sz="1100">
                <a:solidFill>
                  <a:srgbClr val="222222"/>
                </a:solidFill>
                <a:latin typeface="Arial"/>
                <a:ea typeface="Arial"/>
                <a:cs typeface="Arial"/>
                <a:sym typeface="Arial"/>
              </a:rPr>
              <a:t>(Sites web) Veiller à ce que toutes les informations sur les nouveaux arrivants, l’information publique et la sensibilisation professionnelle, l’unité avec la diversité soient claires, concises et mises à jour, et puissent être consultées facilement sans avoir besoin de fouiller. </a:t>
            </a:r>
            <a:endParaRPr sz="1100">
              <a:solidFill>
                <a:srgbClr val="222222"/>
              </a:solidFill>
              <a:latin typeface="Arial"/>
              <a:ea typeface="Arial"/>
              <a:cs typeface="Arial"/>
              <a:sym typeface="Arial"/>
            </a:endParaRPr>
          </a:p>
          <a:p>
            <a:pPr indent="0" lvl="0" marL="0" rtl="0" algn="l">
              <a:lnSpc>
                <a:spcPct val="115000"/>
              </a:lnSpc>
              <a:spcBef>
                <a:spcPts val="1000"/>
              </a:spcBef>
              <a:spcAft>
                <a:spcPts val="0"/>
              </a:spcAft>
              <a:buSzPts val="2000"/>
              <a:buNone/>
            </a:pPr>
            <a:r>
              <a:rPr b="1" lang="en-US" sz="1100">
                <a:solidFill>
                  <a:srgbClr val="980000"/>
                </a:solidFill>
                <a:latin typeface="Arial"/>
                <a:ea typeface="Arial"/>
                <a:cs typeface="Arial"/>
                <a:sym typeface="Arial"/>
              </a:rPr>
              <a:t>PIPO/UWD Reach Phase 2: </a:t>
            </a:r>
            <a:r>
              <a:rPr lang="en-US" sz="1100">
                <a:solidFill>
                  <a:srgbClr val="222222"/>
                </a:solidFill>
                <a:latin typeface="Arial"/>
                <a:ea typeface="Arial"/>
                <a:cs typeface="Arial"/>
                <a:sym typeface="Arial"/>
              </a:rPr>
              <a:t>Consultez les listes de comités qu’ils ont rassemblées d’organisations avec des comités ou programmes virtuels, tels que thérapeutes, conseillers, diététiciens et programmes de traitement, qui pourraient bénéficier d’informations sur les réunions virtuelles de rétablissement. </a:t>
            </a:r>
            <a:br>
              <a:rPr lang="en-US" sz="1100">
                <a:solidFill>
                  <a:srgbClr val="222222"/>
                </a:solidFill>
                <a:latin typeface="Arial"/>
                <a:ea typeface="Arial"/>
                <a:cs typeface="Arial"/>
                <a:sym typeface="Arial"/>
              </a:rPr>
            </a:br>
            <a:r>
              <a:rPr lang="en-US" sz="1100">
                <a:solidFill>
                  <a:srgbClr val="222222"/>
                </a:solidFill>
                <a:latin typeface="Arial"/>
                <a:ea typeface="Arial"/>
                <a:cs typeface="Arial"/>
                <a:sym typeface="Arial"/>
              </a:rPr>
              <a:t>Le comité entamera ensuite des efforts de sensibilisation en partageant les ressources numériques existantes du PIPO/UWD ainsi que des informations sur la manière dont les individus peuvent accéder aux réunions dans la Région Virtuelle.</a:t>
            </a:r>
            <a:endParaRPr b="1" sz="1100">
              <a:solidFill>
                <a:srgbClr val="222222"/>
              </a:solidFill>
              <a:latin typeface="Arial"/>
              <a:ea typeface="Arial"/>
              <a:cs typeface="Arial"/>
              <a:sym typeface="Arial"/>
            </a:endParaRPr>
          </a:p>
          <a:p>
            <a:pPr indent="0" lvl="0" marL="0" rtl="0" algn="l">
              <a:lnSpc>
                <a:spcPct val="115000"/>
              </a:lnSpc>
              <a:spcBef>
                <a:spcPts val="1000"/>
              </a:spcBef>
              <a:spcAft>
                <a:spcPts val="0"/>
              </a:spcAft>
              <a:buSzPts val="2000"/>
              <a:buNone/>
            </a:pPr>
            <a:r>
              <a:rPr b="1" lang="en-US" sz="1100">
                <a:solidFill>
                  <a:srgbClr val="980000"/>
                </a:solidFill>
                <a:latin typeface="Arial"/>
                <a:ea typeface="Arial"/>
                <a:cs typeface="Arial"/>
                <a:sym typeface="Arial"/>
              </a:rPr>
              <a:t>PIPO/UWD Google Drive: </a:t>
            </a:r>
            <a:r>
              <a:rPr lang="en-US" sz="1100">
                <a:solidFill>
                  <a:srgbClr val="222222"/>
                </a:solidFill>
                <a:latin typeface="Arial"/>
                <a:ea typeface="Arial"/>
                <a:cs typeface="Arial"/>
                <a:sym typeface="Arial"/>
              </a:rPr>
              <a:t>Nous souhaitons organiser et simplifier Google Drive afin que, grâce à la rotation des services, tout le monde puisse s’intégrer à ce poste. Avoir des instructions étape par étape facilitera les nombreuses tâches réalisées par PIPO/UWD, surtout qu’il y a peu de membres.  Nous pensons qu’avoir un historique de documentation aide à mettre les choses en perspective et est une bonne ressource pour l’avenir.</a:t>
            </a:r>
            <a:endParaRPr sz="1100">
              <a:solidFill>
                <a:srgbClr val="222222"/>
              </a:solidFill>
              <a:latin typeface="Arial"/>
              <a:ea typeface="Arial"/>
              <a:cs typeface="Arial"/>
              <a:sym typeface="Arial"/>
            </a:endParaRPr>
          </a:p>
          <a:p>
            <a:pPr indent="0" lvl="0" marL="0" rtl="0" algn="l">
              <a:lnSpc>
                <a:spcPct val="115000"/>
              </a:lnSpc>
              <a:spcBef>
                <a:spcPts val="1000"/>
              </a:spcBef>
              <a:spcAft>
                <a:spcPts val="0"/>
              </a:spcAft>
              <a:buSzPts val="2000"/>
              <a:buNone/>
            </a:pPr>
            <a:r>
              <a:rPr b="1" lang="en-US" sz="1100">
                <a:solidFill>
                  <a:srgbClr val="980000"/>
                </a:solidFill>
                <a:latin typeface="Arial"/>
                <a:ea typeface="Arial"/>
                <a:cs typeface="Arial"/>
                <a:sym typeface="Arial"/>
              </a:rPr>
              <a:t>ATELIER POSSIBLE: </a:t>
            </a:r>
            <a:r>
              <a:rPr lang="en-US" sz="1100">
                <a:latin typeface="Arial"/>
                <a:ea typeface="Arial"/>
                <a:cs typeface="Arial"/>
                <a:sym typeface="Arial"/>
              </a:rPr>
              <a:t>Le comité discutera d’un possible atelier sur le sujet ; « La ligne floue des enjeux extérieurs », qui explorera comment les membres et les organismes de service peuvent rester accueillants et inclusifs tout en restant ancrés dans les traditions des Overeaters Anonymous. L’atelier aidera les membres à mieux comprendre comment équilibrer unité et diversité tout en honorant les principes spirituels qui guident la fraternité.</a:t>
            </a:r>
            <a:endParaRPr sz="1700">
              <a:solidFill>
                <a:srgbClr val="222222"/>
              </a:solidFill>
              <a:latin typeface="Arial"/>
              <a:ea typeface="Arial"/>
              <a:cs typeface="Arial"/>
              <a:sym typeface="Arial"/>
            </a:endParaRPr>
          </a:p>
        </p:txBody>
      </p:sp>
      <p:sp>
        <p:nvSpPr>
          <p:cNvPr id="167" name="Google Shape;167;g3e47b2031b6_0_43"/>
          <p:cNvSpPr txBox="1"/>
          <p:nvPr>
            <p:ph idx="12" type="sldNum"/>
          </p:nvPr>
        </p:nvSpPr>
        <p:spPr>
          <a:xfrm>
            <a:off x="412136" y="5943601"/>
            <a:ext cx="969000" cy="6519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pic>
        <p:nvPicPr>
          <p:cNvPr id="168" name="Google Shape;168;g3e47b2031b6_0_43"/>
          <p:cNvPicPr preferRelativeResize="0"/>
          <p:nvPr/>
        </p:nvPicPr>
        <p:blipFill rotWithShape="1">
          <a:blip r:embed="rId3">
            <a:alphaModFix/>
          </a:blip>
          <a:srcRect b="0" l="0" r="0" t="0"/>
          <a:stretch/>
        </p:blipFill>
        <p:spPr>
          <a:xfrm>
            <a:off x="4583937" y="199726"/>
            <a:ext cx="2982226" cy="944275"/>
          </a:xfrm>
          <a:prstGeom prst="rect">
            <a:avLst/>
          </a:prstGeom>
          <a:noFill/>
          <a:ln>
            <a:noFill/>
          </a:ln>
        </p:spPr>
      </p:pic>
      <p:sp>
        <p:nvSpPr>
          <p:cNvPr id="169" name="Google Shape;169;g3e47b2031b6_0_43"/>
          <p:cNvSpPr txBox="1"/>
          <p:nvPr/>
        </p:nvSpPr>
        <p:spPr>
          <a:xfrm>
            <a:off x="1244000" y="1069200"/>
            <a:ext cx="9058200" cy="651900"/>
          </a:xfrm>
          <a:prstGeom prst="rect">
            <a:avLst/>
          </a:prstGeom>
          <a:noFill/>
          <a:ln>
            <a:noFill/>
          </a:ln>
          <a:effectLst>
            <a:outerShdw blurRad="57150" rotWithShape="0" algn="bl" dir="5400000" dist="19050">
              <a:srgbClr val="000000">
                <a:alpha val="50196"/>
              </a:srgbClr>
            </a:outerShdw>
          </a:effectLst>
        </p:spPr>
        <p:txBody>
          <a:bodyPr anchorCtr="0" anchor="ctr" bIns="91425" lIns="91425" spcFirstLastPara="1" rIns="91425" wrap="square" tIns="91425">
            <a:noAutofit/>
          </a:bodyPr>
          <a:lstStyle/>
          <a:p>
            <a:pPr indent="0" lvl="0" marL="0" marR="0" rtl="0" algn="ctr">
              <a:lnSpc>
                <a:spcPct val="100000"/>
              </a:lnSpc>
              <a:spcBef>
                <a:spcPts val="1200"/>
              </a:spcBef>
              <a:spcAft>
                <a:spcPts val="0"/>
              </a:spcAft>
              <a:buNone/>
            </a:pPr>
            <a:r>
              <a:rPr b="1" i="0" lang="en-US" sz="2300" u="none" cap="none" strike="noStrike">
                <a:solidFill>
                  <a:schemeClr val="dk1"/>
                </a:solidFill>
                <a:latin typeface="Open Sans"/>
                <a:ea typeface="Open Sans"/>
                <a:cs typeface="Open Sans"/>
                <a:sym typeface="Open Sans"/>
              </a:rPr>
              <a:t>Alors, quels sont nos objectifs de comité pour cette année ?</a:t>
            </a:r>
            <a:endParaRPr b="0" i="0" sz="2300" u="none" cap="none" strike="noStrike">
              <a:solidFill>
                <a:schemeClr val="dk1"/>
              </a:solidFill>
              <a:latin typeface="Open Sans Light"/>
              <a:ea typeface="Open Sans Light"/>
              <a:cs typeface="Open Sans Light"/>
              <a:sym typeface="Open Sans Light"/>
            </a:endParaRPr>
          </a:p>
        </p:txBody>
      </p:sp>
      <p:pic>
        <p:nvPicPr>
          <p:cNvPr id="170" name="Google Shape;170;g3e47b2031b6_0_43" title="hand in.gif"/>
          <p:cNvPicPr preferRelativeResize="0"/>
          <p:nvPr/>
        </p:nvPicPr>
        <p:blipFill rotWithShape="1">
          <a:blip r:embed="rId4">
            <a:alphaModFix/>
          </a:blip>
          <a:srcRect b="0" l="0" r="0" t="0"/>
          <a:stretch/>
        </p:blipFill>
        <p:spPr>
          <a:xfrm>
            <a:off x="4346650" y="5324000"/>
            <a:ext cx="3498701" cy="1271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3e47b2031b6_0_51"/>
          <p:cNvSpPr txBox="1"/>
          <p:nvPr>
            <p:ph idx="1" type="body"/>
          </p:nvPr>
        </p:nvSpPr>
        <p:spPr>
          <a:xfrm>
            <a:off x="1381200" y="2705525"/>
            <a:ext cx="9243900" cy="2915700"/>
          </a:xfrm>
          <a:prstGeom prst="rect">
            <a:avLst/>
          </a:prstGeom>
          <a:noFill/>
          <a:ln>
            <a:noFill/>
          </a:ln>
        </p:spPr>
        <p:txBody>
          <a:bodyPr anchorCtr="0" anchor="ctr" bIns="0" lIns="0" spcFirstLastPara="1" rIns="0" wrap="square" tIns="0">
            <a:noAutofit/>
          </a:bodyPr>
          <a:lstStyle/>
          <a:p>
            <a:pPr indent="-336550" lvl="0" marL="457200" rtl="0" algn="l">
              <a:lnSpc>
                <a:spcPct val="100000"/>
              </a:lnSpc>
              <a:spcBef>
                <a:spcPts val="1200"/>
              </a:spcBef>
              <a:spcAft>
                <a:spcPts val="0"/>
              </a:spcAft>
              <a:buClr>
                <a:srgbClr val="222222"/>
              </a:buClr>
              <a:buSzPts val="1700"/>
              <a:buFont typeface="Arial"/>
              <a:buChar char="-"/>
            </a:pPr>
            <a:r>
              <a:rPr lang="en-US" sz="1200">
                <a:solidFill>
                  <a:srgbClr val="222222"/>
                </a:solidFill>
                <a:latin typeface="Arial"/>
                <a:ea typeface="Arial"/>
                <a:cs typeface="Arial"/>
                <a:sym typeface="Arial"/>
              </a:rPr>
              <a:t>Assistez aux réunions de comité, partagez des idées, de l’enthousiasme et du temps pour accomplir toutes les tâches que nous avons afin que notre Région se développe.  Il y a toujours quelque chose que nous pouvons faire !</a:t>
            </a:r>
            <a:br>
              <a:rPr lang="en-US" sz="1200">
                <a:solidFill>
                  <a:srgbClr val="222222"/>
                </a:solidFill>
                <a:latin typeface="Arial"/>
                <a:ea typeface="Arial"/>
                <a:cs typeface="Arial"/>
                <a:sym typeface="Arial"/>
              </a:rPr>
            </a:br>
            <a:r>
              <a:rPr lang="en-US" sz="1200">
                <a:solidFill>
                  <a:srgbClr val="222222"/>
                </a:solidFill>
                <a:latin typeface="Arial"/>
                <a:ea typeface="Arial"/>
                <a:cs typeface="Arial"/>
                <a:sym typeface="Arial"/>
              </a:rPr>
              <a:t>Devenir secrétaire du PIPO/UWD ?</a:t>
            </a:r>
            <a:br>
              <a:rPr lang="en-US" sz="1200">
                <a:solidFill>
                  <a:srgbClr val="222222"/>
                </a:solidFill>
                <a:latin typeface="Arial"/>
                <a:ea typeface="Arial"/>
                <a:cs typeface="Arial"/>
                <a:sym typeface="Arial"/>
              </a:rPr>
            </a:br>
            <a:r>
              <a:rPr lang="en-US" sz="1200">
                <a:solidFill>
                  <a:srgbClr val="222222"/>
                </a:solidFill>
                <a:latin typeface="Arial"/>
                <a:ea typeface="Arial"/>
                <a:cs typeface="Arial"/>
                <a:sym typeface="Arial"/>
              </a:rPr>
              <a:t>Journée portes ouvertes de la région virtuelle </a:t>
            </a:r>
            <a:br>
              <a:rPr lang="en-US" sz="1200">
                <a:solidFill>
                  <a:srgbClr val="222222"/>
                </a:solidFill>
                <a:latin typeface="Arial"/>
                <a:ea typeface="Arial"/>
                <a:cs typeface="Arial"/>
                <a:sym typeface="Arial"/>
              </a:rPr>
            </a:br>
            <a:r>
              <a:rPr lang="en-US" sz="1200">
                <a:solidFill>
                  <a:srgbClr val="222222"/>
                </a:solidFill>
                <a:latin typeface="Arial"/>
                <a:ea typeface="Arial"/>
                <a:cs typeface="Arial"/>
                <a:sym typeface="Arial"/>
              </a:rPr>
              <a:t>Bénévole au Centre d’accueil ?</a:t>
            </a:r>
            <a:br>
              <a:rPr lang="en-US" sz="1200">
                <a:solidFill>
                  <a:srgbClr val="222222"/>
                </a:solidFill>
                <a:latin typeface="Arial"/>
                <a:ea typeface="Arial"/>
                <a:cs typeface="Arial"/>
                <a:sym typeface="Arial"/>
              </a:rPr>
            </a:br>
            <a:r>
              <a:rPr lang="en-US" sz="1200">
                <a:solidFill>
                  <a:srgbClr val="222222"/>
                </a:solidFill>
                <a:latin typeface="Arial"/>
                <a:ea typeface="Arial"/>
                <a:cs typeface="Arial"/>
                <a:sym typeface="Arial"/>
              </a:rPr>
              <a:t>Partager des flyers ?</a:t>
            </a:r>
            <a:br>
              <a:rPr lang="en-US" sz="1200">
                <a:solidFill>
                  <a:srgbClr val="222222"/>
                </a:solidFill>
                <a:latin typeface="Arial"/>
                <a:ea typeface="Arial"/>
                <a:cs typeface="Arial"/>
                <a:sym typeface="Arial"/>
              </a:rPr>
            </a:br>
            <a:r>
              <a:rPr lang="en-US" sz="1200">
                <a:solidFill>
                  <a:srgbClr val="222222"/>
                </a:solidFill>
                <a:latin typeface="Arial"/>
                <a:ea typeface="Arial"/>
                <a:cs typeface="Arial"/>
                <a:sym typeface="Arial"/>
              </a:rPr>
              <a:t>Aide : Révisez et faites des suggestions sur notre site web Ressources </a:t>
            </a:r>
            <a:br>
              <a:rPr lang="en-US" sz="1200">
                <a:solidFill>
                  <a:srgbClr val="222222"/>
                </a:solidFill>
                <a:latin typeface="Arial"/>
                <a:ea typeface="Arial"/>
                <a:cs typeface="Arial"/>
                <a:sym typeface="Arial"/>
              </a:rPr>
            </a:br>
            <a:r>
              <a:rPr lang="en-US" sz="1200">
                <a:solidFill>
                  <a:srgbClr val="222222"/>
                </a:solidFill>
                <a:latin typeface="Arial"/>
                <a:ea typeface="Arial"/>
                <a:cs typeface="Arial"/>
                <a:sym typeface="Arial"/>
              </a:rPr>
              <a:t>Travailler sur différents objectifs à venir au fur et à mesure qu’ils se présentent ?</a:t>
            </a:r>
            <a:br>
              <a:rPr lang="en-US" sz="1200">
                <a:solidFill>
                  <a:srgbClr val="222222"/>
                </a:solidFill>
                <a:latin typeface="Arial"/>
                <a:ea typeface="Arial"/>
                <a:cs typeface="Arial"/>
                <a:sym typeface="Arial"/>
              </a:rPr>
            </a:br>
            <a:r>
              <a:rPr lang="en-US" sz="1200">
                <a:solidFill>
                  <a:srgbClr val="222222"/>
                </a:solidFill>
                <a:latin typeface="Arial"/>
                <a:ea typeface="Arial"/>
                <a:cs typeface="Arial"/>
                <a:sym typeface="Arial"/>
              </a:rPr>
              <a:t>Besoin d’aide pour les ateliers à venir ?</a:t>
            </a:r>
            <a:br>
              <a:rPr lang="en-US" sz="1200">
                <a:solidFill>
                  <a:srgbClr val="222222"/>
                </a:solidFill>
                <a:latin typeface="Arial"/>
                <a:ea typeface="Arial"/>
                <a:cs typeface="Arial"/>
                <a:sym typeface="Arial"/>
              </a:rPr>
            </a:br>
            <a:r>
              <a:rPr lang="en-US" sz="1200">
                <a:solidFill>
                  <a:srgbClr val="222222"/>
                </a:solidFill>
                <a:latin typeface="Arial"/>
                <a:ea typeface="Arial"/>
                <a:cs typeface="Arial"/>
                <a:sym typeface="Arial"/>
              </a:rPr>
              <a:t>Besoin d’aide pour les carnavals de comité et les jeux ?</a:t>
            </a:r>
            <a:br>
              <a:rPr lang="en-US" sz="1200">
                <a:solidFill>
                  <a:srgbClr val="222222"/>
                </a:solidFill>
                <a:latin typeface="Arial"/>
                <a:ea typeface="Arial"/>
                <a:cs typeface="Arial"/>
                <a:sym typeface="Arial"/>
              </a:rPr>
            </a:br>
            <a:r>
              <a:rPr lang="en-US" sz="1200">
                <a:solidFill>
                  <a:srgbClr val="222222"/>
                </a:solidFill>
                <a:latin typeface="Arial"/>
                <a:ea typeface="Arial"/>
                <a:cs typeface="Arial"/>
                <a:sym typeface="Arial"/>
              </a:rPr>
              <a:t>Faire des flyers ?</a:t>
            </a:r>
            <a:endParaRPr sz="1700">
              <a:solidFill>
                <a:srgbClr val="222222"/>
              </a:solidFill>
              <a:latin typeface="Arial"/>
              <a:ea typeface="Arial"/>
              <a:cs typeface="Arial"/>
              <a:sym typeface="Arial"/>
            </a:endParaRPr>
          </a:p>
          <a:p>
            <a:pPr indent="0" lvl="0" marL="0" rtl="0" algn="ctr">
              <a:lnSpc>
                <a:spcPct val="100000"/>
              </a:lnSpc>
              <a:spcBef>
                <a:spcPts val="1200"/>
              </a:spcBef>
              <a:spcAft>
                <a:spcPts val="0"/>
              </a:spcAft>
              <a:buSzPts val="2000"/>
              <a:buNone/>
            </a:pPr>
            <a:r>
              <a:t/>
            </a:r>
            <a:endParaRPr b="1" sz="2892">
              <a:solidFill>
                <a:srgbClr val="CC0000"/>
              </a:solidFill>
              <a:latin typeface="Open Sans"/>
              <a:ea typeface="Open Sans"/>
              <a:cs typeface="Open Sans"/>
              <a:sym typeface="Open Sans"/>
            </a:endParaRPr>
          </a:p>
        </p:txBody>
      </p:sp>
      <p:sp>
        <p:nvSpPr>
          <p:cNvPr id="176" name="Google Shape;176;g3e47b2031b6_0_51"/>
          <p:cNvSpPr txBox="1"/>
          <p:nvPr>
            <p:ph idx="12" type="sldNum"/>
          </p:nvPr>
        </p:nvSpPr>
        <p:spPr>
          <a:xfrm>
            <a:off x="412136" y="5943601"/>
            <a:ext cx="969000" cy="6519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pic>
        <p:nvPicPr>
          <p:cNvPr id="177" name="Google Shape;177;g3e47b2031b6_0_51"/>
          <p:cNvPicPr preferRelativeResize="0"/>
          <p:nvPr/>
        </p:nvPicPr>
        <p:blipFill rotWithShape="1">
          <a:blip r:embed="rId3">
            <a:alphaModFix/>
          </a:blip>
          <a:srcRect b="0" l="0" r="0" t="0"/>
          <a:stretch/>
        </p:blipFill>
        <p:spPr>
          <a:xfrm>
            <a:off x="4244661" y="297625"/>
            <a:ext cx="3702677" cy="1172401"/>
          </a:xfrm>
          <a:prstGeom prst="rect">
            <a:avLst/>
          </a:prstGeom>
          <a:noFill/>
          <a:ln>
            <a:noFill/>
          </a:ln>
        </p:spPr>
      </p:pic>
      <p:sp>
        <p:nvSpPr>
          <p:cNvPr id="178" name="Google Shape;178;g3e47b2031b6_0_51"/>
          <p:cNvSpPr txBox="1"/>
          <p:nvPr/>
        </p:nvSpPr>
        <p:spPr>
          <a:xfrm>
            <a:off x="914400" y="1470025"/>
            <a:ext cx="10393679" cy="576900"/>
          </a:xfrm>
          <a:prstGeom prst="rect">
            <a:avLst/>
          </a:prstGeom>
          <a:noFill/>
          <a:ln>
            <a:noFill/>
          </a:ln>
          <a:effectLst>
            <a:outerShdw blurRad="57150" rotWithShape="0" algn="bl" dir="5400000" dist="19050">
              <a:srgbClr val="000000">
                <a:alpha val="50196"/>
              </a:srgbClr>
            </a:outerShdw>
          </a:effectLst>
        </p:spPr>
        <p:txBody>
          <a:bodyPr anchorCtr="0" anchor="ctr" bIns="91425" lIns="91425" spcFirstLastPara="1" rIns="91425" wrap="square" tIns="91425">
            <a:noAutofit/>
          </a:bodyPr>
          <a:lstStyle/>
          <a:p>
            <a:pPr indent="0" lvl="0" marL="0" marR="0" rtl="0" algn="ctr">
              <a:lnSpc>
                <a:spcPct val="100000"/>
              </a:lnSpc>
              <a:spcBef>
                <a:spcPts val="1200"/>
              </a:spcBef>
              <a:spcAft>
                <a:spcPts val="0"/>
              </a:spcAft>
              <a:buNone/>
            </a:pPr>
            <a:r>
              <a:rPr b="1" i="0" lang="en-US" sz="2600" u="none" cap="none" strike="noStrike">
                <a:solidFill>
                  <a:schemeClr val="dk1"/>
                </a:solidFill>
                <a:latin typeface="Open Sans"/>
                <a:ea typeface="Open Sans"/>
                <a:cs typeface="Open Sans"/>
                <a:sym typeface="Open Sans"/>
              </a:rPr>
              <a:t>Alors, que puis-je faire en siégeant le comité PIPO/UWD ?</a:t>
            </a:r>
            <a:endParaRPr b="0" i="0" sz="3800" u="none" cap="none" strike="noStrike">
              <a:solidFill>
                <a:schemeClr val="dk1"/>
              </a:solidFill>
              <a:latin typeface="Open Sans Light"/>
              <a:ea typeface="Open Sans Light"/>
              <a:cs typeface="Open Sans Light"/>
              <a:sym typeface="Open Sans Light"/>
            </a:endParaRPr>
          </a:p>
        </p:txBody>
      </p:sp>
      <p:pic>
        <p:nvPicPr>
          <p:cNvPr id="179" name="Google Shape;179;g3e47b2031b6_0_51" title="hand in.gif"/>
          <p:cNvPicPr preferRelativeResize="0"/>
          <p:nvPr/>
        </p:nvPicPr>
        <p:blipFill rotWithShape="1">
          <a:blip r:embed="rId4">
            <a:alphaModFix/>
          </a:blip>
          <a:srcRect b="0" l="0" r="0" t="0"/>
          <a:stretch/>
        </p:blipFill>
        <p:spPr>
          <a:xfrm>
            <a:off x="4653280" y="5486400"/>
            <a:ext cx="3192071" cy="11091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a:themeElements>
    <a:clrScheme name="Custom 23">
      <a:dk1>
        <a:srgbClr val="000000"/>
      </a:dk1>
      <a:lt1>
        <a:srgbClr val="FFFFFF"/>
      </a:lt1>
      <a:dk2>
        <a:srgbClr val="44546A"/>
      </a:dk2>
      <a:lt2>
        <a:srgbClr val="E7E6E6"/>
      </a:lt2>
      <a:accent1>
        <a:srgbClr val="58696B"/>
      </a:accent1>
      <a:accent2>
        <a:srgbClr val="95B8BF"/>
      </a:accent2>
      <a:accent3>
        <a:srgbClr val="BFD4D9"/>
      </a:accent3>
      <a:accent4>
        <a:srgbClr val="5B4839"/>
      </a:accent4>
      <a:accent5>
        <a:srgbClr val="C3A398"/>
      </a:accent5>
      <a:accent6>
        <a:srgbClr val="CA553E"/>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2025-05-03T13:21:23Z</dcterms:created>
  <dc:creator>Lyles, Toby (206760722)</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